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7" r:id="rId10"/>
    <p:sldId id="268" r:id="rId11"/>
    <p:sldId id="269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layer radish" userId="56706897dd398be4" providerId="LiveId" clId="{821C7C7A-09F9-4103-B830-4BD5DE8BB191}"/>
    <pc:docChg chg="custSel addSld modSld">
      <pc:chgData name="slayer radish" userId="56706897dd398be4" providerId="LiveId" clId="{821C7C7A-09F9-4103-B830-4BD5DE8BB191}" dt="2020-06-03T14:10:38.407" v="52"/>
      <pc:docMkLst>
        <pc:docMk/>
      </pc:docMkLst>
      <pc:sldChg chg="modSp mod">
        <pc:chgData name="slayer radish" userId="56706897dd398be4" providerId="LiveId" clId="{821C7C7A-09F9-4103-B830-4BD5DE8BB191}" dt="2020-06-03T14:10:38.407" v="52"/>
        <pc:sldMkLst>
          <pc:docMk/>
          <pc:sldMk cId="2949409573" sldId="258"/>
        </pc:sldMkLst>
        <pc:spChg chg="mod">
          <ac:chgData name="slayer radish" userId="56706897dd398be4" providerId="LiveId" clId="{821C7C7A-09F9-4103-B830-4BD5DE8BB191}" dt="2020-06-03T14:10:38.407" v="52"/>
          <ac:spMkLst>
            <pc:docMk/>
            <pc:sldMk cId="2949409573" sldId="258"/>
            <ac:spMk id="3" creationId="{E99D8C3F-99D9-42FD-9396-53150F092830}"/>
          </ac:spMkLst>
        </pc:spChg>
      </pc:sldChg>
      <pc:sldChg chg="addSp delSp modSp mod delAnim modAnim">
        <pc:chgData name="slayer radish" userId="56706897dd398be4" providerId="LiveId" clId="{821C7C7A-09F9-4103-B830-4BD5DE8BB191}" dt="2020-06-03T14:03:35.727" v="47"/>
        <pc:sldMkLst>
          <pc:docMk/>
          <pc:sldMk cId="531884472" sldId="267"/>
        </pc:sldMkLst>
        <pc:spChg chg="del mod">
          <ac:chgData name="slayer radish" userId="56706897dd398be4" providerId="LiveId" clId="{821C7C7A-09F9-4103-B830-4BD5DE8BB191}" dt="2020-06-03T13:57:51.977" v="29" actId="478"/>
          <ac:spMkLst>
            <pc:docMk/>
            <pc:sldMk cId="531884472" sldId="267"/>
            <ac:spMk id="2" creationId="{7ACD1693-D124-4D31-B2E8-0A125A6D827D}"/>
          </ac:spMkLst>
        </pc:spChg>
        <pc:spChg chg="del">
          <ac:chgData name="slayer radish" userId="56706897dd398be4" providerId="LiveId" clId="{821C7C7A-09F9-4103-B830-4BD5DE8BB191}" dt="2020-06-03T13:55:50.820" v="5" actId="478"/>
          <ac:spMkLst>
            <pc:docMk/>
            <pc:sldMk cId="531884472" sldId="267"/>
            <ac:spMk id="3" creationId="{1F13E1DB-8A8A-4399-B0CD-D3D3818108CE}"/>
          </ac:spMkLst>
        </pc:spChg>
        <pc:spChg chg="add del mod">
          <ac:chgData name="slayer radish" userId="56706897dd398be4" providerId="LiveId" clId="{821C7C7A-09F9-4103-B830-4BD5DE8BB191}" dt="2020-06-03T13:57:53.697" v="30" actId="478"/>
          <ac:spMkLst>
            <pc:docMk/>
            <pc:sldMk cId="531884472" sldId="267"/>
            <ac:spMk id="6" creationId="{AEF188B6-3A02-4894-B074-CE9FE74DFECC}"/>
          </ac:spMkLst>
        </pc:spChg>
        <pc:picChg chg="add del mod">
          <ac:chgData name="slayer radish" userId="56706897dd398be4" providerId="LiveId" clId="{821C7C7A-09F9-4103-B830-4BD5DE8BB191}" dt="2020-06-03T14:03:27.704" v="46" actId="478"/>
          <ac:picMkLst>
            <pc:docMk/>
            <pc:sldMk cId="531884472" sldId="267"/>
            <ac:picMk id="4" creationId="{59AEC6F9-3D5D-4EAF-8448-D3079FA6777C}"/>
          </ac:picMkLst>
        </pc:picChg>
        <pc:picChg chg="add mod">
          <ac:chgData name="slayer radish" userId="56706897dd398be4" providerId="LiveId" clId="{821C7C7A-09F9-4103-B830-4BD5DE8BB191}" dt="2020-06-03T14:03:35.727" v="47"/>
          <ac:picMkLst>
            <pc:docMk/>
            <pc:sldMk cId="531884472" sldId="267"/>
            <ac:picMk id="7" creationId="{FA1B8824-8F6E-4BD0-A002-11973BBD4820}"/>
          </ac:picMkLst>
        </pc:picChg>
      </pc:sldChg>
      <pc:sldChg chg="addSp delSp modSp new mod delAnim modAnim">
        <pc:chgData name="slayer radish" userId="56706897dd398be4" providerId="LiveId" clId="{821C7C7A-09F9-4103-B830-4BD5DE8BB191}" dt="2020-06-03T14:03:42.816" v="48"/>
        <pc:sldMkLst>
          <pc:docMk/>
          <pc:sldMk cId="46446708" sldId="268"/>
        </pc:sldMkLst>
        <pc:spChg chg="del mod">
          <ac:chgData name="slayer radish" userId="56706897dd398be4" providerId="LiveId" clId="{821C7C7A-09F9-4103-B830-4BD5DE8BB191}" dt="2020-06-03T13:57:56.620" v="31" actId="478"/>
          <ac:spMkLst>
            <pc:docMk/>
            <pc:sldMk cId="46446708" sldId="268"/>
            <ac:spMk id="2" creationId="{B4DB1CD3-F2FF-4DC6-9420-7C962D282420}"/>
          </ac:spMkLst>
        </pc:spChg>
        <pc:spChg chg="del">
          <ac:chgData name="slayer radish" userId="56706897dd398be4" providerId="LiveId" clId="{821C7C7A-09F9-4103-B830-4BD5DE8BB191}" dt="2020-06-03T13:57:00.799" v="16" actId="478"/>
          <ac:spMkLst>
            <pc:docMk/>
            <pc:sldMk cId="46446708" sldId="268"/>
            <ac:spMk id="3" creationId="{2CCC855D-7ADC-4F61-8FA5-F638D1FA5C25}"/>
          </ac:spMkLst>
        </pc:spChg>
        <pc:spChg chg="add del mod">
          <ac:chgData name="slayer radish" userId="56706897dd398be4" providerId="LiveId" clId="{821C7C7A-09F9-4103-B830-4BD5DE8BB191}" dt="2020-06-03T13:57:59.421" v="32" actId="478"/>
          <ac:spMkLst>
            <pc:docMk/>
            <pc:sldMk cId="46446708" sldId="268"/>
            <ac:spMk id="6" creationId="{B06652F9-7B59-4117-AEDD-3A2ED403462F}"/>
          </ac:spMkLst>
        </pc:spChg>
        <pc:picChg chg="add del mod">
          <ac:chgData name="slayer radish" userId="56706897dd398be4" providerId="LiveId" clId="{821C7C7A-09F9-4103-B830-4BD5DE8BB191}" dt="2020-06-03T14:03:26.678" v="45" actId="478"/>
          <ac:picMkLst>
            <pc:docMk/>
            <pc:sldMk cId="46446708" sldId="268"/>
            <ac:picMk id="4" creationId="{D93AFAA5-CF12-43EE-940A-C6C53B1963BE}"/>
          </ac:picMkLst>
        </pc:picChg>
        <pc:picChg chg="add mod">
          <ac:chgData name="slayer radish" userId="56706897dd398be4" providerId="LiveId" clId="{821C7C7A-09F9-4103-B830-4BD5DE8BB191}" dt="2020-06-03T14:03:42.816" v="48"/>
          <ac:picMkLst>
            <pc:docMk/>
            <pc:sldMk cId="46446708" sldId="268"/>
            <ac:picMk id="7" creationId="{4BE8E601-172D-4A22-839A-CC3ECC981435}"/>
          </ac:picMkLst>
        </pc:picChg>
      </pc:sldChg>
      <pc:sldChg chg="addSp delSp modSp new mod modAnim">
        <pc:chgData name="slayer radish" userId="56706897dd398be4" providerId="LiveId" clId="{821C7C7A-09F9-4103-B830-4BD5DE8BB191}" dt="2020-06-03T14:03:19.311" v="44"/>
        <pc:sldMkLst>
          <pc:docMk/>
          <pc:sldMk cId="1257786669" sldId="269"/>
        </pc:sldMkLst>
        <pc:spChg chg="del mod">
          <ac:chgData name="slayer radish" userId="56706897dd398be4" providerId="LiveId" clId="{821C7C7A-09F9-4103-B830-4BD5DE8BB191}" dt="2020-06-03T13:58:01.680" v="33" actId="478"/>
          <ac:spMkLst>
            <pc:docMk/>
            <pc:sldMk cId="1257786669" sldId="269"/>
            <ac:spMk id="2" creationId="{D6806577-D373-4591-88AF-ECE280F3B6AC}"/>
          </ac:spMkLst>
        </pc:spChg>
        <pc:spChg chg="del">
          <ac:chgData name="slayer radish" userId="56706897dd398be4" providerId="LiveId" clId="{821C7C7A-09F9-4103-B830-4BD5DE8BB191}" dt="2020-06-03T13:57:44.569" v="28" actId="478"/>
          <ac:spMkLst>
            <pc:docMk/>
            <pc:sldMk cId="1257786669" sldId="269"/>
            <ac:spMk id="3" creationId="{3ED8086C-5217-4C92-BBCB-06E94872E702}"/>
          </ac:spMkLst>
        </pc:spChg>
        <pc:spChg chg="add del mod">
          <ac:chgData name="slayer radish" userId="56706897dd398be4" providerId="LiveId" clId="{821C7C7A-09F9-4103-B830-4BD5DE8BB191}" dt="2020-06-03T13:58:03.965" v="34" actId="478"/>
          <ac:spMkLst>
            <pc:docMk/>
            <pc:sldMk cId="1257786669" sldId="269"/>
            <ac:spMk id="5" creationId="{5F522D6B-74C9-4BDB-9C17-E9D4FDABE578}"/>
          </ac:spMkLst>
        </pc:spChg>
        <pc:picChg chg="add mod">
          <ac:chgData name="slayer radish" userId="56706897dd398be4" providerId="LiveId" clId="{821C7C7A-09F9-4103-B830-4BD5DE8BB191}" dt="2020-06-03T14:03:19.311" v="44"/>
          <ac:picMkLst>
            <pc:docMk/>
            <pc:sldMk cId="1257786669" sldId="269"/>
            <ac:picMk id="6" creationId="{CD9ECFA5-EC5A-4E44-8C19-D154D9A55BF3}"/>
          </ac:picMkLst>
        </pc:picChg>
      </pc:sldChg>
    </pc:docChg>
  </pc:docChgLst>
  <pc:docChgLst>
    <pc:chgData name="slayer radish" userId="56706897dd398be4" providerId="LiveId" clId="{5D981C19-6FFC-4823-B335-F9065E88B889}"/>
    <pc:docChg chg="undo custSel addSld delSld modSld sldOrd">
      <pc:chgData name="slayer radish" userId="56706897dd398be4" providerId="LiveId" clId="{5D981C19-6FFC-4823-B335-F9065E88B889}" dt="2020-06-02T09:01:16.844" v="2686" actId="478"/>
      <pc:docMkLst>
        <pc:docMk/>
      </pc:docMkLst>
      <pc:sldChg chg="modSp new mod">
        <pc:chgData name="slayer radish" userId="56706897dd398be4" providerId="LiveId" clId="{5D981C19-6FFC-4823-B335-F9065E88B889}" dt="2020-05-30T08:52:13.026" v="61"/>
        <pc:sldMkLst>
          <pc:docMk/>
          <pc:sldMk cId="751382305" sldId="256"/>
        </pc:sldMkLst>
        <pc:spChg chg="mod">
          <ac:chgData name="slayer radish" userId="56706897dd398be4" providerId="LiveId" clId="{5D981C19-6FFC-4823-B335-F9065E88B889}" dt="2020-05-30T08:51:34.228" v="15" actId="255"/>
          <ac:spMkLst>
            <pc:docMk/>
            <pc:sldMk cId="751382305" sldId="256"/>
            <ac:spMk id="2" creationId="{03B1A2CD-89E4-4BC5-8EBA-6740A24CBEA0}"/>
          </ac:spMkLst>
        </pc:spChg>
        <pc:spChg chg="mod">
          <ac:chgData name="slayer radish" userId="56706897dd398be4" providerId="LiveId" clId="{5D981C19-6FFC-4823-B335-F9065E88B889}" dt="2020-05-30T08:52:13.026" v="61"/>
          <ac:spMkLst>
            <pc:docMk/>
            <pc:sldMk cId="751382305" sldId="256"/>
            <ac:spMk id="3" creationId="{4A065303-DA1C-4355-AFCD-98C2238E83C8}"/>
          </ac:spMkLst>
        </pc:spChg>
      </pc:sldChg>
      <pc:sldChg chg="addSp delSp modSp new mod">
        <pc:chgData name="slayer radish" userId="56706897dd398be4" providerId="LiveId" clId="{5D981C19-6FFC-4823-B335-F9065E88B889}" dt="2020-06-02T08:32:46.121" v="2136" actId="1076"/>
        <pc:sldMkLst>
          <pc:docMk/>
          <pc:sldMk cId="2818716664" sldId="257"/>
        </pc:sldMkLst>
        <pc:spChg chg="mod">
          <ac:chgData name="slayer radish" userId="56706897dd398be4" providerId="LiveId" clId="{5D981C19-6FFC-4823-B335-F9065E88B889}" dt="2020-06-01T04:20:31.573" v="88"/>
          <ac:spMkLst>
            <pc:docMk/>
            <pc:sldMk cId="2818716664" sldId="257"/>
            <ac:spMk id="2" creationId="{5DE52B78-1650-4B19-ABFB-BF928BA88381}"/>
          </ac:spMkLst>
        </pc:spChg>
        <pc:spChg chg="mod">
          <ac:chgData name="slayer radish" userId="56706897dd398be4" providerId="LiveId" clId="{5D981C19-6FFC-4823-B335-F9065E88B889}" dt="2020-06-01T04:29:29.869" v="123" actId="14100"/>
          <ac:spMkLst>
            <pc:docMk/>
            <pc:sldMk cId="2818716664" sldId="257"/>
            <ac:spMk id="3" creationId="{75C91170-120B-40B8-96EC-AD2A95DA164D}"/>
          </ac:spMkLst>
        </pc:spChg>
        <pc:spChg chg="add mod">
          <ac:chgData name="slayer radish" userId="56706897dd398be4" providerId="LiveId" clId="{5D981C19-6FFC-4823-B335-F9065E88B889}" dt="2020-06-02T08:32:46.121" v="2136" actId="1076"/>
          <ac:spMkLst>
            <pc:docMk/>
            <pc:sldMk cId="2818716664" sldId="257"/>
            <ac:spMk id="4" creationId="{B450FDFB-6FDC-447A-8EDC-95D8364B4001}"/>
          </ac:spMkLst>
        </pc:spChg>
        <pc:picChg chg="add del mod">
          <ac:chgData name="slayer radish" userId="56706897dd398be4" providerId="LiveId" clId="{5D981C19-6FFC-4823-B335-F9065E88B889}" dt="2020-06-01T04:29:25.839" v="122"/>
          <ac:picMkLst>
            <pc:docMk/>
            <pc:sldMk cId="2818716664" sldId="257"/>
            <ac:picMk id="1026" creationId="{E8E5459D-40E4-48A6-97E2-89C714AE236E}"/>
          </ac:picMkLst>
        </pc:picChg>
        <pc:picChg chg="add del mod">
          <ac:chgData name="slayer radish" userId="56706897dd398be4" providerId="LiveId" clId="{5D981C19-6FFC-4823-B335-F9065E88B889}" dt="2020-06-01T04:29:49.779" v="133" actId="478"/>
          <ac:picMkLst>
            <pc:docMk/>
            <pc:sldMk cId="2818716664" sldId="257"/>
            <ac:picMk id="1028" creationId="{1C0972BC-3352-44D1-A4C8-4A4E91379922}"/>
          </ac:picMkLst>
        </pc:picChg>
        <pc:picChg chg="add mod">
          <ac:chgData name="slayer radish" userId="56706897dd398be4" providerId="LiveId" clId="{5D981C19-6FFC-4823-B335-F9065E88B889}" dt="2020-06-01T04:30:12.379" v="137" actId="1076"/>
          <ac:picMkLst>
            <pc:docMk/>
            <pc:sldMk cId="2818716664" sldId="257"/>
            <ac:picMk id="1030" creationId="{5BE339F6-C35F-4216-9C2B-B25B310BD170}"/>
          </ac:picMkLst>
        </pc:picChg>
      </pc:sldChg>
      <pc:sldChg chg="modSp new mod">
        <pc:chgData name="slayer radish" userId="56706897dd398be4" providerId="LiveId" clId="{5D981C19-6FFC-4823-B335-F9065E88B889}" dt="2020-06-01T04:32:37.260" v="222"/>
        <pc:sldMkLst>
          <pc:docMk/>
          <pc:sldMk cId="2949409573" sldId="258"/>
        </pc:sldMkLst>
        <pc:spChg chg="mod">
          <ac:chgData name="slayer radish" userId="56706897dd398be4" providerId="LiveId" clId="{5D981C19-6FFC-4823-B335-F9065E88B889}" dt="2020-06-01T04:30:29.849" v="140"/>
          <ac:spMkLst>
            <pc:docMk/>
            <pc:sldMk cId="2949409573" sldId="258"/>
            <ac:spMk id="2" creationId="{48FF6F4F-E483-4081-8F6E-FC111BD4D844}"/>
          </ac:spMkLst>
        </pc:spChg>
        <pc:spChg chg="mod">
          <ac:chgData name="slayer radish" userId="56706897dd398be4" providerId="LiveId" clId="{5D981C19-6FFC-4823-B335-F9065E88B889}" dt="2020-06-01T04:32:37.260" v="222"/>
          <ac:spMkLst>
            <pc:docMk/>
            <pc:sldMk cId="2949409573" sldId="258"/>
            <ac:spMk id="3" creationId="{E99D8C3F-99D9-42FD-9396-53150F092830}"/>
          </ac:spMkLst>
        </pc:spChg>
      </pc:sldChg>
      <pc:sldChg chg="addSp modSp new mod">
        <pc:chgData name="slayer radish" userId="56706897dd398be4" providerId="LiveId" clId="{5D981C19-6FFC-4823-B335-F9065E88B889}" dt="2020-06-02T08:19:40.169" v="1628"/>
        <pc:sldMkLst>
          <pc:docMk/>
          <pc:sldMk cId="4227366667" sldId="259"/>
        </pc:sldMkLst>
        <pc:spChg chg="mod">
          <ac:chgData name="slayer radish" userId="56706897dd398be4" providerId="LiveId" clId="{5D981C19-6FFC-4823-B335-F9065E88B889}" dt="2020-06-02T08:19:40.169" v="1628"/>
          <ac:spMkLst>
            <pc:docMk/>
            <pc:sldMk cId="4227366667" sldId="259"/>
            <ac:spMk id="2" creationId="{7D9CCE9D-A9C6-4D3C-9E42-44FBD93A90A2}"/>
          </ac:spMkLst>
        </pc:spChg>
        <pc:spChg chg="mod">
          <ac:chgData name="slayer radish" userId="56706897dd398be4" providerId="LiveId" clId="{5D981C19-6FFC-4823-B335-F9065E88B889}" dt="2020-06-02T08:19:19.319" v="1621"/>
          <ac:spMkLst>
            <pc:docMk/>
            <pc:sldMk cId="4227366667" sldId="259"/>
            <ac:spMk id="3" creationId="{784D396B-B368-4711-BDA3-CE5AA24DB637}"/>
          </ac:spMkLst>
        </pc:spChg>
        <pc:spChg chg="add mod">
          <ac:chgData name="slayer radish" userId="56706897dd398be4" providerId="LiveId" clId="{5D981C19-6FFC-4823-B335-F9065E88B889}" dt="2020-06-02T08:08:00.605" v="1218"/>
          <ac:spMkLst>
            <pc:docMk/>
            <pc:sldMk cId="4227366667" sldId="259"/>
            <ac:spMk id="4" creationId="{99ECA4D0-E70D-46E2-800F-6D7E0AB3F632}"/>
          </ac:spMkLst>
        </pc:spChg>
        <pc:picChg chg="add mod">
          <ac:chgData name="slayer radish" userId="56706897dd398be4" providerId="LiveId" clId="{5D981C19-6FFC-4823-B335-F9065E88B889}" dt="2020-06-02T08:07:30.279" v="1212" actId="1076"/>
          <ac:picMkLst>
            <pc:docMk/>
            <pc:sldMk cId="4227366667" sldId="259"/>
            <ac:picMk id="1026" creationId="{DA9A0150-4555-4B8F-AA62-A603B71D2061}"/>
          </ac:picMkLst>
        </pc:picChg>
      </pc:sldChg>
      <pc:sldChg chg="modSp new mod">
        <pc:chgData name="slayer radish" userId="56706897dd398be4" providerId="LiveId" clId="{5D981C19-6FFC-4823-B335-F9065E88B889}" dt="2020-06-02T08:29:22.154" v="2065"/>
        <pc:sldMkLst>
          <pc:docMk/>
          <pc:sldMk cId="536627216" sldId="260"/>
        </pc:sldMkLst>
        <pc:spChg chg="mod">
          <ac:chgData name="slayer radish" userId="56706897dd398be4" providerId="LiveId" clId="{5D981C19-6FFC-4823-B335-F9065E88B889}" dt="2020-06-01T04:36:22.099" v="289"/>
          <ac:spMkLst>
            <pc:docMk/>
            <pc:sldMk cId="536627216" sldId="260"/>
            <ac:spMk id="2" creationId="{5F7D8105-597D-4734-B320-ABAEC3C669D3}"/>
          </ac:spMkLst>
        </pc:spChg>
        <pc:spChg chg="mod">
          <ac:chgData name="slayer radish" userId="56706897dd398be4" providerId="LiveId" clId="{5D981C19-6FFC-4823-B335-F9065E88B889}" dt="2020-06-02T08:29:22.154" v="2065"/>
          <ac:spMkLst>
            <pc:docMk/>
            <pc:sldMk cId="536627216" sldId="260"/>
            <ac:spMk id="3" creationId="{6C201459-BB69-4C2C-9C9E-358049F5F95C}"/>
          </ac:spMkLst>
        </pc:spChg>
      </pc:sldChg>
      <pc:sldChg chg="addSp delSp modSp new mod">
        <pc:chgData name="slayer radish" userId="56706897dd398be4" providerId="LiveId" clId="{5D981C19-6FFC-4823-B335-F9065E88B889}" dt="2020-06-02T08:55:08.869" v="2598"/>
        <pc:sldMkLst>
          <pc:docMk/>
          <pc:sldMk cId="300748254" sldId="261"/>
        </pc:sldMkLst>
        <pc:spChg chg="mod">
          <ac:chgData name="slayer radish" userId="56706897dd398be4" providerId="LiveId" clId="{5D981C19-6FFC-4823-B335-F9065E88B889}" dt="2020-06-02T08:55:08.869" v="2598"/>
          <ac:spMkLst>
            <pc:docMk/>
            <pc:sldMk cId="300748254" sldId="261"/>
            <ac:spMk id="2" creationId="{830F6491-17B5-42D9-B923-CF9127427B06}"/>
          </ac:spMkLst>
        </pc:spChg>
        <pc:spChg chg="mod">
          <ac:chgData name="slayer radish" userId="56706897dd398be4" providerId="LiveId" clId="{5D981C19-6FFC-4823-B335-F9065E88B889}" dt="2020-06-02T08:40:41.328" v="2290" actId="27636"/>
          <ac:spMkLst>
            <pc:docMk/>
            <pc:sldMk cId="300748254" sldId="261"/>
            <ac:spMk id="3" creationId="{CD4A250B-157C-432C-966B-678F2EAF7DC2}"/>
          </ac:spMkLst>
        </pc:spChg>
        <pc:spChg chg="add del mod">
          <ac:chgData name="slayer radish" userId="56706897dd398be4" providerId="LiveId" clId="{5D981C19-6FFC-4823-B335-F9065E88B889}" dt="2020-06-02T08:34:51.151" v="2153"/>
          <ac:spMkLst>
            <pc:docMk/>
            <pc:sldMk cId="300748254" sldId="261"/>
            <ac:spMk id="4" creationId="{979A960F-929D-41AE-8C61-ACFC6A5E5E16}"/>
          </ac:spMkLst>
        </pc:spChg>
        <pc:spChg chg="add mod">
          <ac:chgData name="slayer radish" userId="56706897dd398be4" providerId="LiveId" clId="{5D981C19-6FFC-4823-B335-F9065E88B889}" dt="2020-06-02T08:38:37.897" v="2231" actId="1076"/>
          <ac:spMkLst>
            <pc:docMk/>
            <pc:sldMk cId="300748254" sldId="261"/>
            <ac:spMk id="18" creationId="{36349586-C6E7-4191-B2A3-3DE41F05D4DC}"/>
          </ac:spMkLst>
        </pc:spChg>
        <pc:spChg chg="add del mod">
          <ac:chgData name="slayer radish" userId="56706897dd398be4" providerId="LiveId" clId="{5D981C19-6FFC-4823-B335-F9065E88B889}" dt="2020-06-02T08:36:09.331" v="2168" actId="478"/>
          <ac:spMkLst>
            <pc:docMk/>
            <pc:sldMk cId="300748254" sldId="261"/>
            <ac:spMk id="19" creationId="{5ABF0BC5-2EC6-49BC-A75C-13CBB82AE951}"/>
          </ac:spMkLst>
        </pc:spChg>
        <pc:spChg chg="add mod">
          <ac:chgData name="slayer radish" userId="56706897dd398be4" providerId="LiveId" clId="{5D981C19-6FFC-4823-B335-F9065E88B889}" dt="2020-06-02T08:40:27.375" v="2286" actId="1076"/>
          <ac:spMkLst>
            <pc:docMk/>
            <pc:sldMk cId="300748254" sldId="261"/>
            <ac:spMk id="20" creationId="{903591A4-D9A0-4AD0-801F-5899FBB57478}"/>
          </ac:spMkLst>
        </pc:spChg>
        <pc:spChg chg="add del mod">
          <ac:chgData name="slayer radish" userId="56706897dd398be4" providerId="LiveId" clId="{5D981C19-6FFC-4823-B335-F9065E88B889}" dt="2020-06-02T08:36:19.457" v="2173" actId="478"/>
          <ac:spMkLst>
            <pc:docMk/>
            <pc:sldMk cId="300748254" sldId="261"/>
            <ac:spMk id="21" creationId="{39A52F8C-D27B-4AAE-9F5F-1221CB276246}"/>
          </ac:spMkLst>
        </pc:spChg>
        <pc:spChg chg="add del mod">
          <ac:chgData name="slayer radish" userId="56706897dd398be4" providerId="LiveId" clId="{5D981C19-6FFC-4823-B335-F9065E88B889}" dt="2020-06-02T08:39:14.080" v="2250"/>
          <ac:spMkLst>
            <pc:docMk/>
            <pc:sldMk cId="300748254" sldId="261"/>
            <ac:spMk id="22" creationId="{49C21528-89B0-453C-B5FB-0E7355A6E6B0}"/>
          </ac:spMkLst>
        </pc:spChg>
        <pc:spChg chg="add del mod">
          <ac:chgData name="slayer radish" userId="56706897dd398be4" providerId="LiveId" clId="{5D981C19-6FFC-4823-B335-F9065E88B889}" dt="2020-06-02T08:36:05.245" v="2165" actId="478"/>
          <ac:spMkLst>
            <pc:docMk/>
            <pc:sldMk cId="300748254" sldId="261"/>
            <ac:spMk id="23" creationId="{3F230C9E-70C6-4068-A2B4-B6616EFEA020}"/>
          </ac:spMkLst>
        </pc:spChg>
        <pc:spChg chg="add del mod">
          <ac:chgData name="slayer radish" userId="56706897dd398be4" providerId="LiveId" clId="{5D981C19-6FFC-4823-B335-F9065E88B889}" dt="2020-06-02T08:36:13.093" v="2170" actId="478"/>
          <ac:spMkLst>
            <pc:docMk/>
            <pc:sldMk cId="300748254" sldId="261"/>
            <ac:spMk id="24" creationId="{58F685A5-8B2C-471A-9693-57FE51C4FA7C}"/>
          </ac:spMkLst>
        </pc:spChg>
        <pc:spChg chg="add del mod">
          <ac:chgData name="slayer radish" userId="56706897dd398be4" providerId="LiveId" clId="{5D981C19-6FFC-4823-B335-F9065E88B889}" dt="2020-06-02T08:36:19.457" v="2173" actId="478"/>
          <ac:spMkLst>
            <pc:docMk/>
            <pc:sldMk cId="300748254" sldId="261"/>
            <ac:spMk id="25" creationId="{E2E330CD-4502-404B-8C29-FCE8781BDB4E}"/>
          </ac:spMkLst>
        </pc:spChg>
        <pc:spChg chg="add del mod">
          <ac:chgData name="slayer radish" userId="56706897dd398be4" providerId="LiveId" clId="{5D981C19-6FFC-4823-B335-F9065E88B889}" dt="2020-06-02T08:36:19.457" v="2173" actId="478"/>
          <ac:spMkLst>
            <pc:docMk/>
            <pc:sldMk cId="300748254" sldId="261"/>
            <ac:spMk id="26" creationId="{BC28F3CA-F80D-45BA-92B1-01C57AD8F260}"/>
          </ac:spMkLst>
        </pc:spChg>
        <pc:spChg chg="add del mod">
          <ac:chgData name="slayer radish" userId="56706897dd398be4" providerId="LiveId" clId="{5D981C19-6FFC-4823-B335-F9065E88B889}" dt="2020-06-02T08:36:07.156" v="2166" actId="478"/>
          <ac:spMkLst>
            <pc:docMk/>
            <pc:sldMk cId="300748254" sldId="261"/>
            <ac:spMk id="27" creationId="{C8955B87-9C18-40BE-BF14-7B45122A2500}"/>
          </ac:spMkLst>
        </pc:spChg>
        <pc:spChg chg="add del mod">
          <ac:chgData name="slayer radish" userId="56706897dd398be4" providerId="LiveId" clId="{5D981C19-6FFC-4823-B335-F9065E88B889}" dt="2020-06-02T08:36:10.622" v="2169" actId="478"/>
          <ac:spMkLst>
            <pc:docMk/>
            <pc:sldMk cId="300748254" sldId="261"/>
            <ac:spMk id="28" creationId="{19EDA798-3FC9-4DA9-BA5B-9113078A2655}"/>
          </ac:spMkLst>
        </pc:spChg>
        <pc:spChg chg="add del mod">
          <ac:chgData name="slayer radish" userId="56706897dd398be4" providerId="LiveId" clId="{5D981C19-6FFC-4823-B335-F9065E88B889}" dt="2020-06-02T08:36:19.457" v="2173" actId="478"/>
          <ac:spMkLst>
            <pc:docMk/>
            <pc:sldMk cId="300748254" sldId="261"/>
            <ac:spMk id="29" creationId="{D243C297-BA02-40DA-9C55-91C1D116B082}"/>
          </ac:spMkLst>
        </pc:spChg>
        <pc:spChg chg="add del mod">
          <ac:chgData name="slayer radish" userId="56706897dd398be4" providerId="LiveId" clId="{5D981C19-6FFC-4823-B335-F9065E88B889}" dt="2020-06-02T08:36:21.965" v="2174" actId="478"/>
          <ac:spMkLst>
            <pc:docMk/>
            <pc:sldMk cId="300748254" sldId="261"/>
            <ac:spMk id="30" creationId="{7CC8E965-E20E-4071-A428-FFDCAB1D7C67}"/>
          </ac:spMkLst>
        </pc:spChg>
        <pc:spChg chg="add del mod">
          <ac:chgData name="slayer radish" userId="56706897dd398be4" providerId="LiveId" clId="{5D981C19-6FFC-4823-B335-F9065E88B889}" dt="2020-06-02T08:40:10.492" v="2278"/>
          <ac:spMkLst>
            <pc:docMk/>
            <pc:sldMk cId="300748254" sldId="261"/>
            <ac:spMk id="40" creationId="{C4DF8A16-21C5-4BED-AC60-F669487F79C3}"/>
          </ac:spMkLst>
        </pc:spChg>
        <pc:spChg chg="add mod">
          <ac:chgData name="slayer radish" userId="56706897dd398be4" providerId="LiveId" clId="{5D981C19-6FFC-4823-B335-F9065E88B889}" dt="2020-06-02T08:41:40.642" v="2314" actId="14100"/>
          <ac:spMkLst>
            <pc:docMk/>
            <pc:sldMk cId="300748254" sldId="261"/>
            <ac:spMk id="42" creationId="{34700ACA-F24B-4E13-8BB2-4FF713266835}"/>
          </ac:spMkLst>
        </pc:spChg>
        <pc:spChg chg="add mod">
          <ac:chgData name="slayer radish" userId="56706897dd398be4" providerId="LiveId" clId="{5D981C19-6FFC-4823-B335-F9065E88B889}" dt="2020-06-02T08:43:20.462" v="2344" actId="1076"/>
          <ac:spMkLst>
            <pc:docMk/>
            <pc:sldMk cId="300748254" sldId="261"/>
            <ac:spMk id="49" creationId="{5AB9FF14-A794-451F-836C-958A2E059FA6}"/>
          </ac:spMkLst>
        </pc:spChg>
        <pc:picChg chg="add mod">
          <ac:chgData name="slayer radish" userId="56706897dd398be4" providerId="LiveId" clId="{5D981C19-6FFC-4823-B335-F9065E88B889}" dt="2020-06-02T08:36:30.532" v="2179" actId="1076"/>
          <ac:picMkLst>
            <pc:docMk/>
            <pc:sldMk cId="300748254" sldId="261"/>
            <ac:picMk id="5" creationId="{C941F2C7-5168-44FD-BE5E-96167D53AD05}"/>
          </ac:picMkLst>
        </pc:picChg>
        <pc:picChg chg="add del mod">
          <ac:chgData name="slayer radish" userId="56706897dd398be4" providerId="LiveId" clId="{5D981C19-6FFC-4823-B335-F9065E88B889}" dt="2020-06-02T08:36:01" v="2162" actId="478"/>
          <ac:picMkLst>
            <pc:docMk/>
            <pc:sldMk cId="300748254" sldId="261"/>
            <ac:picMk id="6" creationId="{04A83218-F496-49C7-B950-314560AC23A6}"/>
          </ac:picMkLst>
        </pc:picChg>
        <pc:picChg chg="add del mod">
          <ac:chgData name="slayer radish" userId="56706897dd398be4" providerId="LiveId" clId="{5D981C19-6FFC-4823-B335-F9065E88B889}" dt="2020-06-02T08:35:59.809" v="2160" actId="478"/>
          <ac:picMkLst>
            <pc:docMk/>
            <pc:sldMk cId="300748254" sldId="261"/>
            <ac:picMk id="7" creationId="{0D3E5992-9900-45F1-B354-0F555DC7A1A1}"/>
          </ac:picMkLst>
        </pc:picChg>
        <pc:picChg chg="add del mod">
          <ac:chgData name="slayer radish" userId="56706897dd398be4" providerId="LiveId" clId="{5D981C19-6FFC-4823-B335-F9065E88B889}" dt="2020-06-02T08:36:23.921" v="2177" actId="478"/>
          <ac:picMkLst>
            <pc:docMk/>
            <pc:sldMk cId="300748254" sldId="261"/>
            <ac:picMk id="8" creationId="{48EA0915-0588-4523-9D52-5D2424F213ED}"/>
          </ac:picMkLst>
        </pc:picChg>
        <pc:picChg chg="add del mod">
          <ac:chgData name="slayer radish" userId="56706897dd398be4" providerId="LiveId" clId="{5D981C19-6FFC-4823-B335-F9065E88B889}" dt="2020-06-02T08:36:23.323" v="2176" actId="478"/>
          <ac:picMkLst>
            <pc:docMk/>
            <pc:sldMk cId="300748254" sldId="261"/>
            <ac:picMk id="9" creationId="{1DFA2EB3-536C-4225-8D5A-4964EC54760E}"/>
          </ac:picMkLst>
        </pc:picChg>
        <pc:picChg chg="add del mod">
          <ac:chgData name="slayer radish" userId="56706897dd398be4" providerId="LiveId" clId="{5D981C19-6FFC-4823-B335-F9065E88B889}" dt="2020-06-02T08:39:25.922" v="2251" actId="478"/>
          <ac:picMkLst>
            <pc:docMk/>
            <pc:sldMk cId="300748254" sldId="261"/>
            <ac:picMk id="10" creationId="{EFEAEC66-F500-4BCE-9805-EE16DE182D3D}"/>
          </ac:picMkLst>
        </pc:picChg>
        <pc:picChg chg="add del mod">
          <ac:chgData name="slayer radish" userId="56706897dd398be4" providerId="LiveId" clId="{5D981C19-6FFC-4823-B335-F9065E88B889}" dt="2020-06-02T08:35:58.857" v="2158" actId="478"/>
          <ac:picMkLst>
            <pc:docMk/>
            <pc:sldMk cId="300748254" sldId="261"/>
            <ac:picMk id="11" creationId="{85FEF358-50A3-4D3E-A361-4681782AC04B}"/>
          </ac:picMkLst>
        </pc:picChg>
        <pc:picChg chg="add del mod">
          <ac:chgData name="slayer radish" userId="56706897dd398be4" providerId="LiveId" clId="{5D981C19-6FFC-4823-B335-F9065E88B889}" dt="2020-06-02T08:35:56.785" v="2157" actId="478"/>
          <ac:picMkLst>
            <pc:docMk/>
            <pc:sldMk cId="300748254" sldId="261"/>
            <ac:picMk id="12" creationId="{30D888FF-62FD-4497-A354-E55D464AC517}"/>
          </ac:picMkLst>
        </pc:picChg>
        <pc:picChg chg="add mod">
          <ac:chgData name="slayer radish" userId="56706897dd398be4" providerId="LiveId" clId="{5D981C19-6FFC-4823-B335-F9065E88B889}" dt="2020-06-02T08:40:24.375" v="2285" actId="1076"/>
          <ac:picMkLst>
            <pc:docMk/>
            <pc:sldMk cId="300748254" sldId="261"/>
            <ac:picMk id="13" creationId="{1DE1E510-54F2-4464-8FF4-C42D62271545}"/>
          </ac:picMkLst>
        </pc:picChg>
        <pc:picChg chg="add del mod">
          <ac:chgData name="slayer radish" userId="56706897dd398be4" providerId="LiveId" clId="{5D981C19-6FFC-4823-B335-F9065E88B889}" dt="2020-06-02T08:36:00.392" v="2161" actId="478"/>
          <ac:picMkLst>
            <pc:docMk/>
            <pc:sldMk cId="300748254" sldId="261"/>
            <ac:picMk id="14" creationId="{63667E95-9F4E-439F-B72A-1295A0AFB756}"/>
          </ac:picMkLst>
        </pc:picChg>
        <pc:picChg chg="add del mod">
          <ac:chgData name="slayer radish" userId="56706897dd398be4" providerId="LiveId" clId="{5D981C19-6FFC-4823-B335-F9065E88B889}" dt="2020-06-02T08:35:59.339" v="2159" actId="478"/>
          <ac:picMkLst>
            <pc:docMk/>
            <pc:sldMk cId="300748254" sldId="261"/>
            <ac:picMk id="15" creationId="{D003EB61-76E6-4683-AE6E-4CB6D75AF491}"/>
          </ac:picMkLst>
        </pc:picChg>
        <pc:picChg chg="add del mod">
          <ac:chgData name="slayer radish" userId="56706897dd398be4" providerId="LiveId" clId="{5D981C19-6FFC-4823-B335-F9065E88B889}" dt="2020-06-02T08:36:24.339" v="2178" actId="478"/>
          <ac:picMkLst>
            <pc:docMk/>
            <pc:sldMk cId="300748254" sldId="261"/>
            <ac:picMk id="16" creationId="{754C855D-4E4F-4A68-86DB-08B23FD10D8D}"/>
          </ac:picMkLst>
        </pc:picChg>
        <pc:picChg chg="add del mod">
          <ac:chgData name="slayer radish" userId="56706897dd398be4" providerId="LiveId" clId="{5D981C19-6FFC-4823-B335-F9065E88B889}" dt="2020-06-02T08:36:22.905" v="2175" actId="478"/>
          <ac:picMkLst>
            <pc:docMk/>
            <pc:sldMk cId="300748254" sldId="261"/>
            <ac:picMk id="17" creationId="{D02BFB04-7F71-40DF-9BA8-323BDC08E7F9}"/>
          </ac:picMkLst>
        </pc:picChg>
        <pc:picChg chg="add del mod">
          <ac:chgData name="slayer radish" userId="56706897dd398be4" providerId="LiveId" clId="{5D981C19-6FFC-4823-B335-F9065E88B889}" dt="2020-06-02T08:42:38.625" v="2318" actId="478"/>
          <ac:picMkLst>
            <pc:docMk/>
            <pc:sldMk cId="300748254" sldId="261"/>
            <ac:picMk id="45" creationId="{A7155AC0-0678-4864-A892-FA5A896460AD}"/>
          </ac:picMkLst>
        </pc:picChg>
        <pc:picChg chg="add mod">
          <ac:chgData name="slayer radish" userId="56706897dd398be4" providerId="LiveId" clId="{5D981C19-6FFC-4823-B335-F9065E88B889}" dt="2020-06-02T08:42:43.589" v="2321" actId="1076"/>
          <ac:picMkLst>
            <pc:docMk/>
            <pc:sldMk cId="300748254" sldId="261"/>
            <ac:picMk id="46" creationId="{3E2779AF-F75E-4A85-8F93-054B8711509A}"/>
          </ac:picMkLst>
        </pc:picChg>
        <pc:cxnChg chg="add del">
          <ac:chgData name="slayer radish" userId="56706897dd398be4" providerId="LiveId" clId="{5D981C19-6FFC-4823-B335-F9065E88B889}" dt="2020-06-02T08:36:55.513" v="2184" actId="478"/>
          <ac:cxnSpMkLst>
            <pc:docMk/>
            <pc:sldMk cId="300748254" sldId="261"/>
            <ac:cxnSpMk id="32" creationId="{34852CB4-DD31-4DD1-8BE3-E2747D11F128}"/>
          </ac:cxnSpMkLst>
        </pc:cxnChg>
        <pc:cxnChg chg="add mod">
          <ac:chgData name="slayer radish" userId="56706897dd398be4" providerId="LiveId" clId="{5D981C19-6FFC-4823-B335-F9065E88B889}" dt="2020-06-02T08:40:24.375" v="2285" actId="1076"/>
          <ac:cxnSpMkLst>
            <pc:docMk/>
            <pc:sldMk cId="300748254" sldId="261"/>
            <ac:cxnSpMk id="34" creationId="{7F0F4511-7031-464F-87D4-2D1076FD3929}"/>
          </ac:cxnSpMkLst>
        </pc:cxnChg>
        <pc:cxnChg chg="add del mod">
          <ac:chgData name="slayer radish" userId="56706897dd398be4" providerId="LiveId" clId="{5D981C19-6FFC-4823-B335-F9065E88B889}" dt="2020-06-02T08:39:26.673" v="2252" actId="478"/>
          <ac:cxnSpMkLst>
            <pc:docMk/>
            <pc:sldMk cId="300748254" sldId="261"/>
            <ac:cxnSpMk id="37" creationId="{B7F6028E-BE9F-40CC-8061-AF5B7DCBD4B9}"/>
          </ac:cxnSpMkLst>
        </pc:cxnChg>
        <pc:cxnChg chg="add del mod">
          <ac:chgData name="slayer radish" userId="56706897dd398be4" providerId="LiveId" clId="{5D981C19-6FFC-4823-B335-F9065E88B889}" dt="2020-06-02T08:42:39.571" v="2319" actId="478"/>
          <ac:cxnSpMkLst>
            <pc:docMk/>
            <pc:sldMk cId="300748254" sldId="261"/>
            <ac:cxnSpMk id="44" creationId="{624317F3-5DA6-41AB-875B-26CB7F4B9A41}"/>
          </ac:cxnSpMkLst>
        </pc:cxnChg>
        <pc:cxnChg chg="add">
          <ac:chgData name="slayer radish" userId="56706897dd398be4" providerId="LiveId" clId="{5D981C19-6FFC-4823-B335-F9065E88B889}" dt="2020-06-02T08:42:48.584" v="2322" actId="11529"/>
          <ac:cxnSpMkLst>
            <pc:docMk/>
            <pc:sldMk cId="300748254" sldId="261"/>
            <ac:cxnSpMk id="48" creationId="{B24B96D6-B073-4B46-A025-E84A76E76F04}"/>
          </ac:cxnSpMkLst>
        </pc:cxnChg>
      </pc:sldChg>
      <pc:sldChg chg="new del">
        <pc:chgData name="slayer radish" userId="56706897dd398be4" providerId="LiveId" clId="{5D981C19-6FFC-4823-B335-F9065E88B889}" dt="2020-06-01T04:38:35.276" v="373" actId="47"/>
        <pc:sldMkLst>
          <pc:docMk/>
          <pc:sldMk cId="942148855" sldId="261"/>
        </pc:sldMkLst>
      </pc:sldChg>
      <pc:sldChg chg="addSp delSp modSp new mod">
        <pc:chgData name="slayer radish" userId="56706897dd398be4" providerId="LiveId" clId="{5D981C19-6FFC-4823-B335-F9065E88B889}" dt="2020-06-02T09:01:16.844" v="2686" actId="478"/>
        <pc:sldMkLst>
          <pc:docMk/>
          <pc:sldMk cId="3232901449" sldId="262"/>
        </pc:sldMkLst>
        <pc:spChg chg="mod">
          <ac:chgData name="slayer radish" userId="56706897dd398be4" providerId="LiveId" clId="{5D981C19-6FFC-4823-B335-F9065E88B889}" dt="2020-06-02T08:56:12.812" v="2613"/>
          <ac:spMkLst>
            <pc:docMk/>
            <pc:sldMk cId="3232901449" sldId="262"/>
            <ac:spMk id="2" creationId="{99BD25B9-C7C7-46CC-BFF1-9CC264F001BF}"/>
          </ac:spMkLst>
        </pc:spChg>
        <pc:spChg chg="mod">
          <ac:chgData name="slayer radish" userId="56706897dd398be4" providerId="LiveId" clId="{5D981C19-6FFC-4823-B335-F9065E88B889}" dt="2020-06-02T09:01:05.354" v="2685" actId="27636"/>
          <ac:spMkLst>
            <pc:docMk/>
            <pc:sldMk cId="3232901449" sldId="262"/>
            <ac:spMk id="3" creationId="{C3FE8BDA-DAB1-45ED-8E52-C60FBF96FC4F}"/>
          </ac:spMkLst>
        </pc:spChg>
        <pc:spChg chg="add del mod">
          <ac:chgData name="slayer radish" userId="56706897dd398be4" providerId="LiveId" clId="{5D981C19-6FFC-4823-B335-F9065E88B889}" dt="2020-06-02T09:01:16.844" v="2686" actId="478"/>
          <ac:spMkLst>
            <pc:docMk/>
            <pc:sldMk cId="3232901449" sldId="262"/>
            <ac:spMk id="4" creationId="{A5E50941-E705-464B-A423-A7F19E2AE89F}"/>
          </ac:spMkLst>
        </pc:spChg>
      </pc:sldChg>
      <pc:sldChg chg="delSp modSp new mod">
        <pc:chgData name="slayer radish" userId="56706897dd398be4" providerId="LiveId" clId="{5D981C19-6FFC-4823-B335-F9065E88B889}" dt="2020-06-01T05:11:17.368" v="1147" actId="122"/>
        <pc:sldMkLst>
          <pc:docMk/>
          <pc:sldMk cId="1508168181" sldId="263"/>
        </pc:sldMkLst>
        <pc:spChg chg="del">
          <ac:chgData name="slayer radish" userId="56706897dd398be4" providerId="LiveId" clId="{5D981C19-6FFC-4823-B335-F9065E88B889}" dt="2020-06-01T05:10:55.382" v="1139" actId="478"/>
          <ac:spMkLst>
            <pc:docMk/>
            <pc:sldMk cId="1508168181" sldId="263"/>
            <ac:spMk id="2" creationId="{330393B1-35AB-4595-91B3-E2284E0F90C4}"/>
          </ac:spMkLst>
        </pc:spChg>
        <pc:spChg chg="mod">
          <ac:chgData name="slayer radish" userId="56706897dd398be4" providerId="LiveId" clId="{5D981C19-6FFC-4823-B335-F9065E88B889}" dt="2020-06-01T05:11:17.368" v="1147" actId="122"/>
          <ac:spMkLst>
            <pc:docMk/>
            <pc:sldMk cId="1508168181" sldId="263"/>
            <ac:spMk id="3" creationId="{E15DDAE3-8206-4745-A86E-095F8ED57AAD}"/>
          </ac:spMkLst>
        </pc:spChg>
      </pc:sldChg>
      <pc:sldChg chg="addSp modSp new mod">
        <pc:chgData name="slayer radish" userId="56706897dd398be4" providerId="LiveId" clId="{5D981C19-6FFC-4823-B335-F9065E88B889}" dt="2020-06-02T08:32:15.276" v="2126"/>
        <pc:sldMkLst>
          <pc:docMk/>
          <pc:sldMk cId="553230195" sldId="264"/>
        </pc:sldMkLst>
        <pc:spChg chg="mod">
          <ac:chgData name="slayer radish" userId="56706897dd398be4" providerId="LiveId" clId="{5D981C19-6FFC-4823-B335-F9065E88B889}" dt="2020-06-02T08:32:15.276" v="2126"/>
          <ac:spMkLst>
            <pc:docMk/>
            <pc:sldMk cId="553230195" sldId="264"/>
            <ac:spMk id="2" creationId="{31E37DCD-258A-4CC5-B8ED-277D31F41612}"/>
          </ac:spMkLst>
        </pc:spChg>
        <pc:spChg chg="mod">
          <ac:chgData name="slayer radish" userId="56706897dd398be4" providerId="LiveId" clId="{5D981C19-6FFC-4823-B335-F9065E88B889}" dt="2020-06-02T08:31:21.223" v="2100"/>
          <ac:spMkLst>
            <pc:docMk/>
            <pc:sldMk cId="553230195" sldId="264"/>
            <ac:spMk id="3" creationId="{B941CFDA-79BD-4BA9-9F43-BEA807C213A0}"/>
          </ac:spMkLst>
        </pc:spChg>
        <pc:spChg chg="add mod">
          <ac:chgData name="slayer radish" userId="56706897dd398be4" providerId="LiveId" clId="{5D981C19-6FFC-4823-B335-F9065E88B889}" dt="2020-06-02T08:31:49.918" v="2110" actId="1076"/>
          <ac:spMkLst>
            <pc:docMk/>
            <pc:sldMk cId="553230195" sldId="264"/>
            <ac:spMk id="4" creationId="{5BBDB33F-BF5B-4117-BAAE-0AA58BE5DB6A}"/>
          </ac:spMkLst>
        </pc:spChg>
        <pc:picChg chg="add mod">
          <ac:chgData name="slayer radish" userId="56706897dd398be4" providerId="LiveId" clId="{5D981C19-6FFC-4823-B335-F9065E88B889}" dt="2020-06-02T08:31:35.502" v="2104" actId="1076"/>
          <ac:picMkLst>
            <pc:docMk/>
            <pc:sldMk cId="553230195" sldId="264"/>
            <ac:picMk id="2050" creationId="{EA8C1ADF-E1B9-4AC8-B46E-67573D6DE844}"/>
          </ac:picMkLst>
        </pc:picChg>
      </pc:sldChg>
      <pc:sldChg chg="addSp delSp modSp new mod">
        <pc:chgData name="slayer radish" userId="56706897dd398be4" providerId="LiveId" clId="{5D981C19-6FFC-4823-B335-F9065E88B889}" dt="2020-06-02T08:45:12.564" v="2371" actId="14100"/>
        <pc:sldMkLst>
          <pc:docMk/>
          <pc:sldMk cId="1444300257" sldId="265"/>
        </pc:sldMkLst>
        <pc:spChg chg="mod">
          <ac:chgData name="slayer radish" userId="56706897dd398be4" providerId="LiveId" clId="{5D981C19-6FFC-4823-B335-F9065E88B889}" dt="2020-06-02T08:44:43.151" v="2366"/>
          <ac:spMkLst>
            <pc:docMk/>
            <pc:sldMk cId="1444300257" sldId="265"/>
            <ac:spMk id="2" creationId="{FCFD236D-645A-4BD6-8A7C-2D9A7704CE06}"/>
          </ac:spMkLst>
        </pc:spChg>
        <pc:spChg chg="del">
          <ac:chgData name="slayer radish" userId="56706897dd398be4" providerId="LiveId" clId="{5D981C19-6FFC-4823-B335-F9065E88B889}" dt="2020-06-02T08:44:46.972" v="2367" actId="478"/>
          <ac:spMkLst>
            <pc:docMk/>
            <pc:sldMk cId="1444300257" sldId="265"/>
            <ac:spMk id="3" creationId="{3885B7B1-ED10-43D4-AA5F-A50D2CEA9D38}"/>
          </ac:spMkLst>
        </pc:spChg>
        <pc:picChg chg="add mod">
          <ac:chgData name="slayer radish" userId="56706897dd398be4" providerId="LiveId" clId="{5D981C19-6FFC-4823-B335-F9065E88B889}" dt="2020-06-02T08:45:12.564" v="2371" actId="14100"/>
          <ac:picMkLst>
            <pc:docMk/>
            <pc:sldMk cId="1444300257" sldId="265"/>
            <ac:picMk id="3074" creationId="{4A53E9A1-A4C3-482A-83E6-5723A83B26BD}"/>
          </ac:picMkLst>
        </pc:picChg>
      </pc:sldChg>
      <pc:sldChg chg="addSp delSp modSp new mod ord">
        <pc:chgData name="slayer radish" userId="56706897dd398be4" providerId="LiveId" clId="{5D981C19-6FFC-4823-B335-F9065E88B889}" dt="2020-06-02T08:54:07.900" v="2578"/>
        <pc:sldMkLst>
          <pc:docMk/>
          <pc:sldMk cId="2878503606" sldId="266"/>
        </pc:sldMkLst>
        <pc:spChg chg="mod">
          <ac:chgData name="slayer radish" userId="56706897dd398be4" providerId="LiveId" clId="{5D981C19-6FFC-4823-B335-F9065E88B889}" dt="2020-06-02T08:47:05.515" v="2417"/>
          <ac:spMkLst>
            <pc:docMk/>
            <pc:sldMk cId="2878503606" sldId="266"/>
            <ac:spMk id="2" creationId="{5A7E6E0A-869E-4510-99AB-E0322C6EA8C5}"/>
          </ac:spMkLst>
        </pc:spChg>
        <pc:spChg chg="del">
          <ac:chgData name="slayer radish" userId="56706897dd398be4" providerId="LiveId" clId="{5D981C19-6FFC-4823-B335-F9065E88B889}" dt="2020-06-02T08:46:49.541" v="2407" actId="478"/>
          <ac:spMkLst>
            <pc:docMk/>
            <pc:sldMk cId="2878503606" sldId="266"/>
            <ac:spMk id="3" creationId="{B7750414-8F52-4B07-882B-D105A6FBB9F9}"/>
          </ac:spMkLst>
        </pc:spChg>
        <pc:spChg chg="add mod">
          <ac:chgData name="slayer radish" userId="56706897dd398be4" providerId="LiveId" clId="{5D981C19-6FFC-4823-B335-F9065E88B889}" dt="2020-06-02T08:51:16.676" v="2448" actId="1076"/>
          <ac:spMkLst>
            <pc:docMk/>
            <pc:sldMk cId="2878503606" sldId="266"/>
            <ac:spMk id="4" creationId="{AB1DD569-C35D-45A6-A667-3D45448DF48D}"/>
          </ac:spMkLst>
        </pc:spChg>
        <pc:spChg chg="add mod">
          <ac:chgData name="slayer radish" userId="56706897dd398be4" providerId="LiveId" clId="{5D981C19-6FFC-4823-B335-F9065E88B889}" dt="2020-06-02T08:53:48.808" v="2576"/>
          <ac:spMkLst>
            <pc:docMk/>
            <pc:sldMk cId="2878503606" sldId="266"/>
            <ac:spMk id="5" creationId="{54D2C04E-87D0-4A3F-A7E2-E2F239F81B61}"/>
          </ac:spMkLst>
        </pc:spChg>
        <pc:spChg chg="add mod">
          <ac:chgData name="slayer radish" userId="56706897dd398be4" providerId="LiveId" clId="{5D981C19-6FFC-4823-B335-F9065E88B889}" dt="2020-06-02T08:51:44.704" v="2467" actId="1076"/>
          <ac:spMkLst>
            <pc:docMk/>
            <pc:sldMk cId="2878503606" sldId="266"/>
            <ac:spMk id="8" creationId="{C38341D8-2B75-4236-95B8-BBAFD2D23BF3}"/>
          </ac:spMkLst>
        </pc:spChg>
        <pc:spChg chg="add mod">
          <ac:chgData name="slayer radish" userId="56706897dd398be4" providerId="LiveId" clId="{5D981C19-6FFC-4823-B335-F9065E88B889}" dt="2020-06-02T08:52:07.980" v="2486" actId="1076"/>
          <ac:spMkLst>
            <pc:docMk/>
            <pc:sldMk cId="2878503606" sldId="266"/>
            <ac:spMk id="9" creationId="{BA0E09E6-18BE-426A-BC7E-866457C69802}"/>
          </ac:spMkLst>
        </pc:spChg>
        <pc:picChg chg="add mod">
          <ac:chgData name="slayer radish" userId="56706897dd398be4" providerId="LiveId" clId="{5D981C19-6FFC-4823-B335-F9065E88B889}" dt="2020-06-02T08:51:18.185" v="2449" actId="1076"/>
          <ac:picMkLst>
            <pc:docMk/>
            <pc:sldMk cId="2878503606" sldId="266"/>
            <ac:picMk id="4098" creationId="{42A1086A-9C4B-4414-B4E0-6D55EA040C9B}"/>
          </ac:picMkLst>
        </pc:picChg>
        <pc:picChg chg="add mod">
          <ac:chgData name="slayer radish" userId="56706897dd398be4" providerId="LiveId" clId="{5D981C19-6FFC-4823-B335-F9065E88B889}" dt="2020-06-02T08:51:21.162" v="2450" actId="1076"/>
          <ac:picMkLst>
            <pc:docMk/>
            <pc:sldMk cId="2878503606" sldId="266"/>
            <ac:picMk id="4099" creationId="{D00F4084-0C97-4368-B72D-FC02A3A263E1}"/>
          </ac:picMkLst>
        </pc:picChg>
        <pc:picChg chg="add mod">
          <ac:chgData name="slayer radish" userId="56706897dd398be4" providerId="LiveId" clId="{5D981C19-6FFC-4823-B335-F9065E88B889}" dt="2020-06-02T08:51:24.026" v="2451" actId="1076"/>
          <ac:picMkLst>
            <pc:docMk/>
            <pc:sldMk cId="2878503606" sldId="266"/>
            <ac:picMk id="4100" creationId="{FE3EF081-C10C-46B1-A642-F9770E10AF41}"/>
          </ac:picMkLst>
        </pc:picChg>
      </pc:sldChg>
      <pc:sldChg chg="addSp delSp modSp new del mod">
        <pc:chgData name="slayer radish" userId="56706897dd398be4" providerId="LiveId" clId="{5D981C19-6FFC-4823-B335-F9065E88B889}" dt="2020-06-02T08:59:46.866" v="2641" actId="47"/>
        <pc:sldMkLst>
          <pc:docMk/>
          <pc:sldMk cId="409534478" sldId="267"/>
        </pc:sldMkLst>
        <pc:spChg chg="del">
          <ac:chgData name="slayer radish" userId="56706897dd398be4" providerId="LiveId" clId="{5D981C19-6FFC-4823-B335-F9065E88B889}" dt="2020-06-02T08:58:21.916" v="2626" actId="478"/>
          <ac:spMkLst>
            <pc:docMk/>
            <pc:sldMk cId="409534478" sldId="267"/>
            <ac:spMk id="2" creationId="{6306CBD6-2F20-4200-9D18-2C957B43D71C}"/>
          </ac:spMkLst>
        </pc:spChg>
        <pc:spChg chg="del mod">
          <ac:chgData name="slayer radish" userId="56706897dd398be4" providerId="LiveId" clId="{5D981C19-6FFC-4823-B335-F9065E88B889}" dt="2020-06-02T08:59:44.064" v="2640" actId="478"/>
          <ac:spMkLst>
            <pc:docMk/>
            <pc:sldMk cId="409534478" sldId="267"/>
            <ac:spMk id="3" creationId="{92206945-3B6D-4EA0-82BF-6EAB84C51BEA}"/>
          </ac:spMkLst>
        </pc:spChg>
        <pc:spChg chg="add mod">
          <ac:chgData name="slayer radish" userId="56706897dd398be4" providerId="LiveId" clId="{5D981C19-6FFC-4823-B335-F9065E88B889}" dt="2020-06-02T08:59:44.064" v="2640" actId="478"/>
          <ac:spMkLst>
            <pc:docMk/>
            <pc:sldMk cId="409534478" sldId="267"/>
            <ac:spMk id="5" creationId="{D58B9790-BC9D-492C-9493-EFD136D670B8}"/>
          </ac:spMkLst>
        </pc:spChg>
      </pc:sldChg>
      <pc:sldChg chg="addSp delSp modSp new del mod">
        <pc:chgData name="slayer radish" userId="56706897dd398be4" providerId="LiveId" clId="{5D981C19-6FFC-4823-B335-F9065E88B889}" dt="2020-06-02T08:57:20.930" v="2624" actId="47"/>
        <pc:sldMkLst>
          <pc:docMk/>
          <pc:sldMk cId="1941827237" sldId="267"/>
        </pc:sldMkLst>
        <pc:spChg chg="del">
          <ac:chgData name="slayer radish" userId="56706897dd398be4" providerId="LiveId" clId="{5D981C19-6FFC-4823-B335-F9065E88B889}" dt="2020-06-02T08:56:58.092" v="2616" actId="478"/>
          <ac:spMkLst>
            <pc:docMk/>
            <pc:sldMk cId="1941827237" sldId="267"/>
            <ac:spMk id="2" creationId="{D893647C-DA18-40A5-AC35-35C2078DD6BB}"/>
          </ac:spMkLst>
        </pc:spChg>
        <pc:spChg chg="del">
          <ac:chgData name="slayer radish" userId="56706897dd398be4" providerId="LiveId" clId="{5D981C19-6FFC-4823-B335-F9065E88B889}" dt="2020-06-02T08:56:57.408" v="2615" actId="478"/>
          <ac:spMkLst>
            <pc:docMk/>
            <pc:sldMk cId="1941827237" sldId="267"/>
            <ac:spMk id="3" creationId="{44A8C3DB-63F2-4F5F-B7EB-0179F7211A8C}"/>
          </ac:spMkLst>
        </pc:spChg>
        <pc:spChg chg="add del mod">
          <ac:chgData name="slayer radish" userId="56706897dd398be4" providerId="LiveId" clId="{5D981C19-6FFC-4823-B335-F9065E88B889}" dt="2020-06-02T08:57:18.469" v="2623"/>
          <ac:spMkLst>
            <pc:docMk/>
            <pc:sldMk cId="1941827237" sldId="267"/>
            <ac:spMk id="4" creationId="{183BE59B-E3C0-4C66-AD55-53B25D48F1E7}"/>
          </ac:spMkLst>
        </pc:spChg>
      </pc:sldChg>
    </pc:docChg>
  </pc:docChgLst>
  <pc:docChgLst>
    <pc:chgData name="slayer radish" userId="56706897dd398be4" providerId="LiveId" clId="{D89B05A5-CD9D-4A04-87FC-D27A00590B90}"/>
    <pc:docChg chg="undo custSel addSld delSld">
      <pc:chgData name="slayer radish" userId="56706897dd398be4" providerId="LiveId" clId="{D89B05A5-CD9D-4A04-87FC-D27A00590B90}" dt="2020-06-03T14:28:05.772" v="4" actId="47"/>
      <pc:docMkLst>
        <pc:docMk/>
      </pc:docMkLst>
      <pc:sldChg chg="add del">
        <pc:chgData name="slayer radish" userId="56706897dd398be4" providerId="LiveId" clId="{D89B05A5-CD9D-4A04-87FC-D27A00590B90}" dt="2020-06-03T14:27:55.840" v="2" actId="47"/>
        <pc:sldMkLst>
          <pc:docMk/>
          <pc:sldMk cId="1444300257" sldId="265"/>
        </pc:sldMkLst>
      </pc:sldChg>
      <pc:sldChg chg="add del">
        <pc:chgData name="slayer radish" userId="56706897dd398be4" providerId="LiveId" clId="{D89B05A5-CD9D-4A04-87FC-D27A00590B90}" dt="2020-06-03T14:28:05.772" v="4" actId="47"/>
        <pc:sldMkLst>
          <pc:docMk/>
          <pc:sldMk cId="2878503606" sldId="266"/>
        </pc:sldMkLst>
      </pc:sldChg>
    </pc:docChg>
  </pc:docChgLst>
  <pc:docChgLst>
    <pc:chgData name="slayer radish" userId="56706897dd398be4" providerId="LiveId" clId="{14C7F092-13CE-4B41-AC73-0656477CF243}"/>
    <pc:docChg chg="delSld">
      <pc:chgData name="slayer radish" userId="56706897dd398be4" providerId="LiveId" clId="{14C7F092-13CE-4B41-AC73-0656477CF243}" dt="2020-06-03T14:47:28.847" v="0" actId="47"/>
      <pc:docMkLst>
        <pc:docMk/>
      </pc:docMkLst>
      <pc:sldChg chg="del">
        <pc:chgData name="slayer radish" userId="56706897dd398be4" providerId="LiveId" clId="{14C7F092-13CE-4B41-AC73-0656477CF243}" dt="2020-06-03T14:47:28.847" v="0" actId="47"/>
        <pc:sldMkLst>
          <pc:docMk/>
          <pc:sldMk cId="553230195" sldId="264"/>
        </pc:sldMkLst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6D784D-5E29-4CA9-A621-78C9F2867F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5643C85-6557-4A23-9769-6B0FEE399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0B829D-95B6-4BF8-A768-D58ABEB25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3BA429-8114-409B-947C-69E4D04C9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7E2130-315F-45E4-A8C3-0BE6F7633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561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2E084C-E82B-4D34-A499-4776457A4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619CE3F-22F1-4FD4-BAFE-7BC8338A5B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2BA034E-E4F3-4CE5-8E93-30545F87A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2F6D2F-3364-443C-9D70-24F67EE62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270E18-62CA-4C38-9D3E-36E8C41AF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78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FBFD06A-85E8-4D79-8B2A-0BC0D55E15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467FD64-3BBC-4BBA-BC73-2AC4578BC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4560C0-9B2B-4EA2-80F8-D06326CFE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AD4F18-0B0E-4516-8306-6C48B2CAA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0F628C-BD40-43FE-8939-3E68FFCD6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565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F57FB-5163-434E-8801-AE874C59D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66BFC3-748B-4417-B404-F0088AD82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C8E51C-042C-4E90-873B-1A4964FA8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0BE340-DDCE-40A9-A9D0-6756F875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783A0D-9ED7-458A-AD93-01420C693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47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A4BA2E-695E-4504-8D24-A763B9084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A7F6F94-FD34-49A8-81D3-20142975F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275356-892F-4B0F-90AC-AD1A9C05D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6438F6-3427-4EAE-98F4-F5315E3CA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593E73-4A4F-4EB6-B38C-2A14F6242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238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53D238-18A7-4BA7-8347-6F2B0890C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43F10C-962B-4391-B6E4-B5A5E27E29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F41AB0B-C94D-4F36-80A5-0B3A777DE3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F8362DF-72A4-4385-8A90-29D212343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C7FDF6-380F-463B-9262-C8DA3DFF3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B77413-B849-4205-B7C5-76764B4DD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643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881772-B3EE-4424-A27A-CBA6ABF71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913B638-35AA-46F5-87F8-83DF43DE4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6E5B656-A2D3-4462-B030-C0052BD08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F13D1D5-A887-4D1C-8EE4-2BC2000AD1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9EA017E-A1EB-4FE6-98A7-CC107362DB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EBC5481-B494-4953-B054-F3FBA9D3A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A79930C-40E4-4BD6-8412-90ED87F15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E5D71C7-7592-4CC8-9E8E-4BC9806C3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118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E02772-8A41-41E0-8E37-658EFB647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42B72FD-B18A-4F6C-8D8F-D49BD170A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B90A409-8831-4479-9971-AE3ACA6C3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416AC51-A1C4-4DDC-81D9-AC0455CD6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50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5C6C01C-4300-4AE5-8020-B81AA5ED5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6DDAE94-520D-46CD-B266-8C3C9A66C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52A1313-2202-4473-A873-5880B365F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531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3D3678-8222-47F2-928A-433756D9A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EC5F2D-5997-4EF5-B5BC-1D59C3FC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00BDFCC-3F48-4FB7-ADBB-F5488D0290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714275-9D73-47D8-8299-517D503B4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FE485FB-1790-45E4-94DB-50A636C3B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74EC74-1C93-482A-97FF-08CE538EC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042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E1C232-ED65-45F3-BE1A-37640F738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F4CDF4E-E8CC-4D60-9487-F5B7DCF59C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F0E00E1-C7D4-4F49-B255-3FE74E24A3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1834357-7B9A-4180-BA5E-0CE7543C0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A1918F1-DFE5-4F29-8B5B-83C517230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479F43-8CE7-4A8D-86CA-38CC57835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490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F68C16E-5BCD-4226-8ED5-797A1DE6B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39A09F-FD4D-48A6-AE88-65B3D627F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3514C7-725C-4896-B66F-01E21E3E6F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19176-3C03-4BEB-9A3A-84197E064556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D44EA1-C974-409C-A9A2-ACB9C73AD6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6BCB1D-2344-4B9C-AE19-B12C948271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668E40-AD97-45DD-B45C-962139F68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270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idu.com/" TargetMode="External"/><Relationship Id="rId2" Type="http://schemas.openxmlformats.org/officeDocument/2006/relationships/hyperlink" Target="http://slayer.top:12345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B1A2CD-89E4-4BC5-8EBA-6740A24CBE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400"/>
              <a:t>HTTP</a:t>
            </a:r>
            <a:r>
              <a:rPr lang="zh-CN" altLang="en-US" sz="4400"/>
              <a:t>代理服务器的设计与实现</a:t>
            </a:r>
            <a:endParaRPr lang="en-US" sz="440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065303-DA1C-4355-AFCD-98C2238E83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/>
              <a:t>班级：物联</a:t>
            </a:r>
            <a:r>
              <a:rPr lang="en-US" altLang="zh-CN"/>
              <a:t>1603</a:t>
            </a:r>
          </a:p>
          <a:p>
            <a:r>
              <a:rPr lang="zh-CN" altLang="en-US"/>
              <a:t>姓名：李钦源</a:t>
            </a:r>
            <a:endParaRPr lang="en-US" altLang="zh-CN"/>
          </a:p>
          <a:p>
            <a:r>
              <a:rPr lang="zh-CN" altLang="en-US"/>
              <a:t>指导老师：詹曦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382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演示3">
            <a:hlinkClick r:id="" action="ppaction://media"/>
            <a:extLst>
              <a:ext uri="{FF2B5EF4-FFF2-40B4-BE49-F238E27FC236}">
                <a16:creationId xmlns:a16="http://schemas.microsoft.com/office/drawing/2014/main" id="{4BE8E601-172D-4A22-839A-CC3ECC9814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9700"/>
            <a:ext cx="12192000" cy="657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4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5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演示4">
            <a:hlinkClick r:id="" action="ppaction://media"/>
            <a:extLst>
              <a:ext uri="{FF2B5EF4-FFF2-40B4-BE49-F238E27FC236}">
                <a16:creationId xmlns:a16="http://schemas.microsoft.com/office/drawing/2014/main" id="{CD9ECFA5-EC5A-4E44-8C19-D154D9A55B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763"/>
            <a:ext cx="12192000" cy="684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78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5DDAE3-8206-4745-A86E-095F8ED57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32207"/>
            <a:ext cx="10515600" cy="1194666"/>
          </a:xfrm>
        </p:spPr>
        <p:txBody>
          <a:bodyPr/>
          <a:lstStyle/>
          <a:p>
            <a:pPr marL="0" indent="0" algn="ctr">
              <a:buNone/>
            </a:pPr>
            <a:r>
              <a:rPr lang="zh-CN" altLang="en-US"/>
              <a:t>谢谢观看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168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E52B78-1650-4B19-ABFB-BF928BA88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简介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C91170-120B-40B8-96EC-AD2A95DA1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zh-CN" altLang="en-US"/>
              <a:t>         这是一种特殊的网络服务，允许一个网络终端（一般为客户端）通过这个服务与另一个网络终端（一般为服务器）进行非直接的连接。</a:t>
            </a:r>
            <a:endParaRPr lang="en-US" altLang="zh-CN"/>
          </a:p>
          <a:p>
            <a:pPr marL="0" indent="0">
              <a:buNone/>
            </a:pPr>
            <a:endParaRPr lang="en-US"/>
          </a:p>
        </p:txBody>
      </p:sp>
      <p:pic>
        <p:nvPicPr>
          <p:cNvPr id="1030" name="Picture 6" descr="What is a Proxy Server? - Lakshan Mamalgaha - Medium">
            <a:extLst>
              <a:ext uri="{FF2B5EF4-FFF2-40B4-BE49-F238E27FC236}">
                <a16:creationId xmlns:a16="http://schemas.microsoft.com/office/drawing/2014/main" id="{5BE339F6-C35F-4216-9C2B-B25B310BD1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62" r="1515" b="30428"/>
          <a:stretch/>
        </p:blipFill>
        <p:spPr bwMode="auto">
          <a:xfrm>
            <a:off x="1976006" y="3151188"/>
            <a:ext cx="8442614" cy="3006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450FDFB-6FDC-447A-8EDC-95D8364B4001}"/>
              </a:ext>
            </a:extLst>
          </p:cNvPr>
          <p:cNvSpPr txBox="1"/>
          <p:nvPr/>
        </p:nvSpPr>
        <p:spPr>
          <a:xfrm>
            <a:off x="5181650" y="6308209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代理服务器工作图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716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FF6F4F-E483-4081-8F6E-FC111BD4D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作用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9D8C3F-99D9-42FD-9396-53150F092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1.</a:t>
            </a:r>
            <a:r>
              <a:rPr lang="zh-CN" altLang="en-US"/>
              <a:t>减少</a:t>
            </a:r>
            <a:r>
              <a:rPr lang="en-US" altLang="zh-CN"/>
              <a:t>IP</a:t>
            </a:r>
            <a:r>
              <a:rPr lang="zh-CN" altLang="en-US"/>
              <a:t>地址的使用</a:t>
            </a:r>
            <a:endParaRPr lang="en-US" altLang="zh-CN"/>
          </a:p>
          <a:p>
            <a:endParaRPr lang="en-US"/>
          </a:p>
          <a:p>
            <a:r>
              <a:rPr lang="en-US"/>
              <a:t>2.</a:t>
            </a:r>
            <a:r>
              <a:rPr lang="zh-CN" altLang="en-US"/>
              <a:t>提高网络访问速度</a:t>
            </a:r>
            <a:endParaRPr lang="en-US" altLang="zh-CN"/>
          </a:p>
          <a:p>
            <a:endParaRPr lang="en-US"/>
          </a:p>
          <a:p>
            <a:r>
              <a:rPr lang="en-US"/>
              <a:t>3.</a:t>
            </a:r>
            <a:r>
              <a:rPr lang="zh-CN" altLang="en-US"/>
              <a:t>突破区域限制</a:t>
            </a:r>
            <a:endParaRPr lang="en-US" altLang="zh-CN"/>
          </a:p>
          <a:p>
            <a:endParaRPr lang="en-US"/>
          </a:p>
          <a:p>
            <a:r>
              <a:rPr lang="en-US"/>
              <a:t>4.</a:t>
            </a:r>
            <a:r>
              <a:rPr lang="zh-CN" altLang="en-US"/>
              <a:t>作为网络防火墙</a:t>
            </a:r>
            <a:endParaRPr lang="en-US" altLang="zh-CN"/>
          </a:p>
          <a:p>
            <a:endParaRPr lang="en-US"/>
          </a:p>
          <a:p>
            <a:r>
              <a:rPr lang="en-US"/>
              <a:t>5.</a:t>
            </a:r>
            <a:r>
              <a:rPr lang="zh-CN" altLang="en-US"/>
              <a:t>减轻服务器负荷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09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9CCE9D-A9C6-4D3C-9E42-44FBD93A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相关技术及框架图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4D396B-B368-4711-BDA3-CE5AA24DB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32477" cy="4667250"/>
          </a:xfrm>
        </p:spPr>
        <p:txBody>
          <a:bodyPr/>
          <a:lstStyle/>
          <a:p>
            <a:r>
              <a:rPr lang="en-US"/>
              <a:t>1.Linux</a:t>
            </a:r>
            <a:r>
              <a:rPr lang="zh-CN" altLang="en-US"/>
              <a:t>系统</a:t>
            </a:r>
            <a:endParaRPr lang="en-US" altLang="zh-CN"/>
          </a:p>
          <a:p>
            <a:r>
              <a:rPr lang="zh-CN" altLang="en-US" sz="1600"/>
              <a:t>编译系统为</a:t>
            </a:r>
            <a:r>
              <a:rPr lang="en-US" altLang="zh-CN" sz="1600"/>
              <a:t>ArchLinux</a:t>
            </a:r>
            <a:r>
              <a:rPr lang="zh-CN" altLang="en-US" sz="1600"/>
              <a:t>，所有组件为最新版</a:t>
            </a:r>
            <a:endParaRPr lang="en-US" altLang="zh-CN" sz="1600"/>
          </a:p>
          <a:p>
            <a:r>
              <a:rPr lang="zh-CN" altLang="en-US" sz="1600"/>
              <a:t>程序运行内核需大于</a:t>
            </a:r>
            <a:r>
              <a:rPr lang="en-US" altLang="zh-CN" sz="1600"/>
              <a:t>Linux-4.4</a:t>
            </a:r>
            <a:endParaRPr lang="en-US"/>
          </a:p>
          <a:p>
            <a:r>
              <a:rPr lang="en-US"/>
              <a:t>2.C++</a:t>
            </a:r>
            <a:r>
              <a:rPr lang="zh-CN" altLang="en-US"/>
              <a:t>编程语言</a:t>
            </a:r>
            <a:endParaRPr lang="en-US" altLang="zh-CN"/>
          </a:p>
          <a:p>
            <a:r>
              <a:rPr lang="zh-CN" altLang="en-US" sz="1600"/>
              <a:t>编译器为</a:t>
            </a:r>
            <a:r>
              <a:rPr lang="en-US" altLang="zh-CN" sz="1600"/>
              <a:t>GCC-10.1.0</a:t>
            </a:r>
          </a:p>
          <a:p>
            <a:r>
              <a:rPr lang="zh-CN" altLang="en-US" sz="1600"/>
              <a:t>使用的</a:t>
            </a:r>
            <a:r>
              <a:rPr lang="en-US" altLang="zh-CN" sz="1600"/>
              <a:t>C++14</a:t>
            </a:r>
            <a:r>
              <a:rPr lang="zh-CN" altLang="en-US" sz="1600"/>
              <a:t>标准</a:t>
            </a:r>
            <a:endParaRPr lang="en-US" sz="1600"/>
          </a:p>
          <a:p>
            <a:r>
              <a:rPr lang="en-US"/>
              <a:t>3.Boost</a:t>
            </a:r>
            <a:r>
              <a:rPr lang="zh-CN" altLang="en-US"/>
              <a:t>库</a:t>
            </a:r>
            <a:endParaRPr lang="en-US" altLang="zh-CN"/>
          </a:p>
          <a:p>
            <a:r>
              <a:rPr lang="zh-CN" altLang="en-US" sz="1600"/>
              <a:t>使用了</a:t>
            </a:r>
            <a:r>
              <a:rPr lang="en-US" altLang="zh-CN" sz="1600"/>
              <a:t>Asio</a:t>
            </a:r>
            <a:r>
              <a:rPr lang="zh-CN" altLang="en-US" sz="1600"/>
              <a:t>和</a:t>
            </a:r>
            <a:r>
              <a:rPr lang="en-US" altLang="zh-CN" sz="1600"/>
              <a:t>ProgramOptions</a:t>
            </a:r>
            <a:r>
              <a:rPr lang="zh-CN" altLang="en-US" sz="1600"/>
              <a:t>库</a:t>
            </a:r>
            <a:endParaRPr lang="en-US" altLang="zh-CN" sz="1600"/>
          </a:p>
          <a:p>
            <a:r>
              <a:rPr lang="en-US" altLang="zh-CN" sz="1600"/>
              <a:t>Boost</a:t>
            </a:r>
            <a:r>
              <a:rPr lang="zh-CN" altLang="en-US" sz="1600"/>
              <a:t>版本为</a:t>
            </a:r>
            <a:r>
              <a:rPr lang="en-US" altLang="zh-CN" sz="1600"/>
              <a:t>1.73.0</a:t>
            </a:r>
          </a:p>
          <a:p>
            <a:r>
              <a:rPr lang="en-US" altLang="zh-CN" sz="1600"/>
              <a:t>Asio</a:t>
            </a:r>
            <a:r>
              <a:rPr lang="zh-CN" altLang="en-US" sz="1600"/>
              <a:t>版本为</a:t>
            </a:r>
            <a:r>
              <a:rPr lang="en-US" altLang="zh-CN" sz="1600"/>
              <a:t>1.35.0</a:t>
            </a:r>
          </a:p>
          <a:p>
            <a:r>
              <a:rPr lang="en-US" altLang="zh-CN" sz="1600"/>
              <a:t>ProgramOptions</a:t>
            </a:r>
            <a:r>
              <a:rPr lang="zh-CN" altLang="en-US" sz="1600"/>
              <a:t>版本为</a:t>
            </a:r>
            <a:r>
              <a:rPr lang="en-US" altLang="zh-CN" sz="1600"/>
              <a:t>1.32.0</a:t>
            </a:r>
          </a:p>
        </p:txBody>
      </p:sp>
      <p:pic>
        <p:nvPicPr>
          <p:cNvPr id="1026" name="图片 1">
            <a:extLst>
              <a:ext uri="{FF2B5EF4-FFF2-40B4-BE49-F238E27FC236}">
                <a16:creationId xmlns:a16="http://schemas.microsoft.com/office/drawing/2014/main" id="{DA9A0150-4555-4B8F-AA62-A603B71D2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0677" y="1253331"/>
            <a:ext cx="7030723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9ECA4D0-E70D-46E2-800F-6D7E0AB3F632}"/>
              </a:ext>
            </a:extLst>
          </p:cNvPr>
          <p:cNvSpPr txBox="1"/>
          <p:nvPr/>
        </p:nvSpPr>
        <p:spPr>
          <a:xfrm>
            <a:off x="7247456" y="560466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程序框架图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66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7D8105-597D-4734-B320-ABAEC3C6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已完成功能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201459-BB69-4C2C-9C9E-358049F5F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1.</a:t>
            </a:r>
            <a:r>
              <a:rPr lang="zh-CN" altLang="en-US"/>
              <a:t>基本</a:t>
            </a:r>
            <a:r>
              <a:rPr lang="en-US" altLang="zh-CN"/>
              <a:t>HTTP</a:t>
            </a:r>
            <a:r>
              <a:rPr lang="zh-CN" altLang="en-US"/>
              <a:t>请求代理</a:t>
            </a:r>
            <a:endParaRPr lang="en-US" altLang="zh-CN"/>
          </a:p>
          <a:p>
            <a:r>
              <a:rPr lang="zh-CN" altLang="en-US" sz="1600"/>
              <a:t>浏览器可以通过向代理服务器发送代理请求以获取</a:t>
            </a:r>
            <a:r>
              <a:rPr lang="en-US" altLang="zh-CN" sz="1600"/>
              <a:t>HTTP</a:t>
            </a:r>
            <a:r>
              <a:rPr lang="zh-CN" altLang="en-US" sz="1600"/>
              <a:t>类型页面，即请求方法为非</a:t>
            </a:r>
            <a:r>
              <a:rPr lang="en-US" altLang="zh-CN" sz="1600"/>
              <a:t>CONNECT</a:t>
            </a:r>
            <a:r>
              <a:rPr lang="zh-CN" altLang="en-US" sz="1600"/>
              <a:t>类型</a:t>
            </a:r>
            <a:endParaRPr lang="en-US" sz="1600"/>
          </a:p>
          <a:p>
            <a:r>
              <a:rPr lang="en-US"/>
              <a:t>2.</a:t>
            </a:r>
            <a:r>
              <a:rPr lang="zh-CN" altLang="en-US"/>
              <a:t>可以建立</a:t>
            </a:r>
            <a:r>
              <a:rPr lang="en-US" altLang="zh-CN"/>
              <a:t>SSL</a:t>
            </a:r>
            <a:r>
              <a:rPr lang="zh-CN" altLang="en-US"/>
              <a:t>安全连接代理</a:t>
            </a:r>
            <a:endParaRPr lang="en-US" altLang="zh-CN"/>
          </a:p>
          <a:p>
            <a:r>
              <a:rPr lang="zh-CN" altLang="en-US" sz="1600"/>
              <a:t>浏览器可以通过代理服务器与上游服务器建立</a:t>
            </a:r>
            <a:r>
              <a:rPr lang="en-US" altLang="zh-CN" sz="1600"/>
              <a:t>SSL</a:t>
            </a:r>
            <a:r>
              <a:rPr lang="zh-CN" altLang="en-US" sz="1600"/>
              <a:t>连接，已获取</a:t>
            </a:r>
            <a:r>
              <a:rPr lang="en-US" altLang="zh-CN" sz="1600"/>
              <a:t>HTTPS</a:t>
            </a:r>
            <a:r>
              <a:rPr lang="zh-CN" altLang="en-US" sz="1600"/>
              <a:t>类型页面，即代理请求方法为</a:t>
            </a:r>
            <a:r>
              <a:rPr lang="en-US" altLang="zh-CN" sz="1600"/>
              <a:t>CONNECT</a:t>
            </a:r>
            <a:r>
              <a:rPr lang="zh-CN" altLang="en-US" sz="1600"/>
              <a:t>类型</a:t>
            </a:r>
            <a:endParaRPr lang="en-US" sz="1600"/>
          </a:p>
          <a:p>
            <a:r>
              <a:rPr lang="en-US"/>
              <a:t>3.</a:t>
            </a:r>
            <a:r>
              <a:rPr lang="zh-CN" altLang="en-US"/>
              <a:t>支持过滤与多级连接</a:t>
            </a:r>
            <a:endParaRPr lang="en-US" altLang="zh-CN"/>
          </a:p>
          <a:p>
            <a:r>
              <a:rPr lang="zh-CN" altLang="en-US" sz="1600"/>
              <a:t>代理服务器可以通过编辑配置文件来拒绝一些</a:t>
            </a:r>
            <a:r>
              <a:rPr lang="en-US" altLang="zh-CN" sz="1600"/>
              <a:t>IP</a:t>
            </a:r>
            <a:r>
              <a:rPr lang="zh-CN" altLang="en-US" sz="1600"/>
              <a:t>地址和一些不允许访问的域名。</a:t>
            </a:r>
            <a:endParaRPr lang="en-US" altLang="zh-CN" sz="1600"/>
          </a:p>
          <a:p>
            <a:r>
              <a:rPr lang="zh-CN" altLang="en-US" sz="1600"/>
              <a:t>代理服务器通过连接下一个代理服务器的方式来建立多级连接。</a:t>
            </a:r>
            <a:endParaRPr lang="en-US" sz="1600"/>
          </a:p>
          <a:p>
            <a:r>
              <a:rPr lang="en-US"/>
              <a:t>4.</a:t>
            </a:r>
            <a:r>
              <a:rPr lang="zh-CN" altLang="en-US"/>
              <a:t>支持基本反向代理功能</a:t>
            </a:r>
            <a:endParaRPr lang="en-US" altLang="zh-CN"/>
          </a:p>
          <a:p>
            <a:r>
              <a:rPr lang="zh-CN" altLang="en-US" sz="1600"/>
              <a:t>代理服务器可以通过编辑配置文件使其支持方向代理功能，即伪装成普通服务器，接收浏览器的请求。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536627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0F6491-17B5-42D9-B923-CF9127427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性能测试与功能演示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4A250B-157C-432C-966B-678F2EAF7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6345"/>
            <a:ext cx="10515600" cy="24787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1800"/>
              <a:t>工具</a:t>
            </a:r>
            <a:endParaRPr lang="en-US" altLang="zh-CN" sz="1800"/>
          </a:p>
          <a:p>
            <a:pPr marL="0" indent="0">
              <a:buNone/>
            </a:pPr>
            <a:r>
              <a:rPr lang="en-US" altLang="zh-CN" sz="1800"/>
              <a:t>	</a:t>
            </a:r>
            <a:r>
              <a:rPr lang="zh-CN" altLang="en-US" sz="1800"/>
              <a:t>客户端：使用本地</a:t>
            </a:r>
            <a:r>
              <a:rPr lang="en-US" altLang="zh-CN" sz="1800"/>
              <a:t>Windows</a:t>
            </a:r>
            <a:r>
              <a:rPr lang="zh-CN" altLang="en-US" sz="1800"/>
              <a:t>电脑</a:t>
            </a:r>
            <a:endParaRPr lang="en-US" altLang="zh-CN" sz="1800"/>
          </a:p>
          <a:p>
            <a:pPr marL="0" indent="0">
              <a:buNone/>
            </a:pPr>
            <a:r>
              <a:rPr lang="en-US" altLang="zh-CN" sz="1800"/>
              <a:t>	</a:t>
            </a:r>
            <a:r>
              <a:rPr lang="zh-CN" altLang="en-US" sz="1800"/>
              <a:t>浏览器：</a:t>
            </a:r>
            <a:r>
              <a:rPr lang="en-US" altLang="zh-CN" sz="1800"/>
              <a:t>Google Chrome</a:t>
            </a:r>
          </a:p>
          <a:p>
            <a:pPr marL="0" indent="0">
              <a:buNone/>
            </a:pPr>
            <a:r>
              <a:rPr lang="en-US" altLang="zh-CN" sz="1800"/>
              <a:t>	</a:t>
            </a:r>
            <a:r>
              <a:rPr lang="zh-CN" altLang="en-US" sz="1800"/>
              <a:t>代理插件：</a:t>
            </a:r>
            <a:r>
              <a:rPr lang="en-US" altLang="zh-CN" sz="1800"/>
              <a:t>SwitchyOmega</a:t>
            </a:r>
          </a:p>
          <a:p>
            <a:pPr marL="0" indent="0">
              <a:buNone/>
            </a:pPr>
            <a:r>
              <a:rPr lang="en-US" altLang="zh-CN" sz="1800"/>
              <a:t>	</a:t>
            </a:r>
            <a:r>
              <a:rPr lang="zh-CN" altLang="en-US" sz="1800"/>
              <a:t>代理服务器：云服务器  系统为</a:t>
            </a:r>
            <a:r>
              <a:rPr lang="en-US" altLang="zh-CN" sz="1800"/>
              <a:t>CentOS7 </a:t>
            </a:r>
          </a:p>
          <a:p>
            <a:pPr marL="0" indent="0">
              <a:buNone/>
            </a:pPr>
            <a:r>
              <a:rPr lang="en-US" altLang="zh-CN" sz="1800"/>
              <a:t>	</a:t>
            </a:r>
            <a:r>
              <a:rPr lang="zh-CN" altLang="en-US" sz="1800"/>
              <a:t>服务器管理工具：</a:t>
            </a:r>
            <a:r>
              <a:rPr lang="en-US" altLang="zh-CN" sz="1800"/>
              <a:t>Git</a:t>
            </a:r>
            <a:r>
              <a:rPr lang="zh-CN" altLang="en-US" sz="1800"/>
              <a:t>客户端里的一个虚拟控制台工具</a:t>
            </a:r>
            <a:endParaRPr lang="en-US" altLang="zh-CN" sz="1800"/>
          </a:p>
          <a:p>
            <a:pPr marL="0" indent="0">
              <a:buNone/>
            </a:pPr>
            <a:r>
              <a:rPr lang="en-US" altLang="zh-CN" sz="1800"/>
              <a:t>	</a:t>
            </a:r>
            <a:endParaRPr lang="en-US" altLang="zh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941F2C7-5168-44FD-BE5E-96167D53AD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52" t="32599" r="26277" b="8129"/>
          <a:stretch/>
        </p:blipFill>
        <p:spPr>
          <a:xfrm>
            <a:off x="1225004" y="4716122"/>
            <a:ext cx="1200149" cy="97971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DE1E510-54F2-4464-8FF4-C42D622715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093" t="22508" r="28715" b="23587"/>
          <a:stretch/>
        </p:blipFill>
        <p:spPr>
          <a:xfrm>
            <a:off x="4920697" y="4787786"/>
            <a:ext cx="757438" cy="823747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36349586-C6E7-4191-B2A3-3DE41F05D4DC}"/>
              </a:ext>
            </a:extLst>
          </p:cNvPr>
          <p:cNvSpPr txBox="1"/>
          <p:nvPr/>
        </p:nvSpPr>
        <p:spPr>
          <a:xfrm>
            <a:off x="636291" y="5812781"/>
            <a:ext cx="2377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Win10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客户端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Google Chrome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浏览器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903591A4-D9A0-4AD0-801F-5899FBB57478}"/>
              </a:ext>
            </a:extLst>
          </p:cNvPr>
          <p:cNvSpPr txBox="1"/>
          <p:nvPr/>
        </p:nvSpPr>
        <p:spPr>
          <a:xfrm>
            <a:off x="4514586" y="5783562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阿里云服务器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CentOS7</a:t>
            </a:r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系统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7F0F4511-7031-464F-87D4-2D1076FD3929}"/>
              </a:ext>
            </a:extLst>
          </p:cNvPr>
          <p:cNvCxnSpPr>
            <a:stCxn id="5" idx="3"/>
            <a:endCxn id="13" idx="1"/>
          </p:cNvCxnSpPr>
          <p:nvPr/>
        </p:nvCxnSpPr>
        <p:spPr>
          <a:xfrm flipV="1">
            <a:off x="2425153" y="5199660"/>
            <a:ext cx="2495544" cy="63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34700ACA-F24B-4E13-8BB2-4FF713266835}"/>
              </a:ext>
            </a:extLst>
          </p:cNvPr>
          <p:cNvSpPr txBox="1"/>
          <p:nvPr/>
        </p:nvSpPr>
        <p:spPr>
          <a:xfrm>
            <a:off x="3276246" y="4658447"/>
            <a:ext cx="164445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域名</a:t>
            </a:r>
            <a:r>
              <a:rPr lang="en-US" altLang="zh-CN"/>
              <a:t>:slayer.top    </a:t>
            </a:r>
          </a:p>
          <a:p>
            <a:r>
              <a:rPr lang="zh-CN" altLang="en-US"/>
              <a:t>端口</a:t>
            </a:r>
            <a:r>
              <a:rPr lang="en-US" altLang="zh-CN"/>
              <a:t>:7777</a:t>
            </a:r>
          </a:p>
          <a:p>
            <a:endParaRPr lang="en-US" sz="1400"/>
          </a:p>
        </p:txBody>
      </p:sp>
      <p:pic>
        <p:nvPicPr>
          <p:cNvPr id="46" name="图片 45">
            <a:extLst>
              <a:ext uri="{FF2B5EF4-FFF2-40B4-BE49-F238E27FC236}">
                <a16:creationId xmlns:a16="http://schemas.microsoft.com/office/drawing/2014/main" id="{3E2779AF-F75E-4A85-8F93-054B871150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093" t="22508" r="28715" b="23587"/>
          <a:stretch/>
        </p:blipFill>
        <p:spPr>
          <a:xfrm>
            <a:off x="7511497" y="4787786"/>
            <a:ext cx="757438" cy="823747"/>
          </a:xfrm>
          <a:prstGeom prst="rect">
            <a:avLst/>
          </a:prstGeom>
        </p:spPr>
      </p:pic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B24B96D6-B073-4B46-A025-E84A76E76F04}"/>
              </a:ext>
            </a:extLst>
          </p:cNvPr>
          <p:cNvCxnSpPr>
            <a:stCxn id="13" idx="3"/>
            <a:endCxn id="46" idx="1"/>
          </p:cNvCxnSpPr>
          <p:nvPr/>
        </p:nvCxnSpPr>
        <p:spPr>
          <a:xfrm>
            <a:off x="5678135" y="5199660"/>
            <a:ext cx="183336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5AB9FF14-A794-451F-836C-958A2E059FA6}"/>
              </a:ext>
            </a:extLst>
          </p:cNvPr>
          <p:cNvSpPr txBox="1"/>
          <p:nvPr/>
        </p:nvSpPr>
        <p:spPr>
          <a:xfrm>
            <a:off x="7220802" y="581278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latin typeface="宋体" panose="02010600030101010101" pitchFamily="2" charset="-122"/>
                <a:ea typeface="宋体" panose="02010600030101010101" pitchFamily="2" charset="-122"/>
              </a:rPr>
              <a:t>原始服务器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748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7E6E0A-869E-4510-99AB-E0322C6EA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访问延时</a:t>
            </a:r>
            <a:endParaRPr lang="en-US"/>
          </a:p>
        </p:txBody>
      </p:sp>
      <p:pic>
        <p:nvPicPr>
          <p:cNvPr id="4098" name="图片 1">
            <a:extLst>
              <a:ext uri="{FF2B5EF4-FFF2-40B4-BE49-F238E27FC236}">
                <a16:creationId xmlns:a16="http://schemas.microsoft.com/office/drawing/2014/main" id="{42A1086A-9C4B-4414-B4E0-6D55EA040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440"/>
          <a:stretch>
            <a:fillRect/>
          </a:stretch>
        </p:blipFill>
        <p:spPr bwMode="auto">
          <a:xfrm>
            <a:off x="195263" y="2717800"/>
            <a:ext cx="3724275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1">
            <a:extLst>
              <a:ext uri="{FF2B5EF4-FFF2-40B4-BE49-F238E27FC236}">
                <a16:creationId xmlns:a16="http://schemas.microsoft.com/office/drawing/2014/main" id="{D00F4084-0C97-4368-B72D-FC02A3A26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0537" y="2717800"/>
            <a:ext cx="3590925" cy="323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图片 1">
            <a:extLst>
              <a:ext uri="{FF2B5EF4-FFF2-40B4-BE49-F238E27FC236}">
                <a16:creationId xmlns:a16="http://schemas.microsoft.com/office/drawing/2014/main" id="{FE3EF081-C10C-46B1-A642-F9770E10A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2461" y="2660650"/>
            <a:ext cx="3733800" cy="329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B1DD569-C35D-45A6-A667-3D45448DF48D}"/>
              </a:ext>
            </a:extLst>
          </p:cNvPr>
          <p:cNvSpPr txBox="1"/>
          <p:nvPr/>
        </p:nvSpPr>
        <p:spPr>
          <a:xfrm>
            <a:off x="1452106" y="6154321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/>
              <a:t>无代理访问</a:t>
            </a:r>
            <a:endParaRPr lang="en-US" altLang="zh-CN" sz="160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38341D8-2B75-4236-95B8-BBAFD2D23BF3}"/>
              </a:ext>
            </a:extLst>
          </p:cNvPr>
          <p:cNvSpPr txBox="1"/>
          <p:nvPr/>
        </p:nvSpPr>
        <p:spPr>
          <a:xfrm>
            <a:off x="4875152" y="6154321"/>
            <a:ext cx="24416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/>
              <a:t>使用本设计的代理服务器</a:t>
            </a:r>
            <a:endParaRPr lang="en-US" altLang="zh-CN" sz="160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A0E09E6-18BE-426A-BC7E-866457C69802}"/>
              </a:ext>
            </a:extLst>
          </p:cNvPr>
          <p:cNvSpPr txBox="1"/>
          <p:nvPr/>
        </p:nvSpPr>
        <p:spPr>
          <a:xfrm>
            <a:off x="9218552" y="6154321"/>
            <a:ext cx="24241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/>
              <a:t>使用</a:t>
            </a:r>
            <a:r>
              <a:rPr lang="en-US" altLang="zh-CN" sz="1600"/>
              <a:t>TinyProxy</a:t>
            </a:r>
            <a:r>
              <a:rPr lang="zh-CN" altLang="en-US" sz="1600"/>
              <a:t>代理服务器</a:t>
            </a:r>
            <a:endParaRPr lang="en-US" altLang="zh-CN" sz="160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4D2C04E-87D0-4A3F-A7E2-E2F239F81B61}"/>
              </a:ext>
            </a:extLst>
          </p:cNvPr>
          <p:cNvSpPr txBox="1"/>
          <p:nvPr/>
        </p:nvSpPr>
        <p:spPr>
          <a:xfrm>
            <a:off x="1041400" y="1816100"/>
            <a:ext cx="9726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以下为不同情况下访问百度首页时，在</a:t>
            </a:r>
            <a:r>
              <a:rPr lang="en-US" altLang="zh-CN"/>
              <a:t>Google Chrome</a:t>
            </a:r>
            <a:r>
              <a:rPr lang="zh-CN" altLang="en-US"/>
              <a:t>浏览器的开发者工具内显示的访问延时。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503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BD25B9-C7C7-46CC-BFF1-9CC264F00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功能演示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FE8BDA-DAB1-45ED-8E52-C60FBF96F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224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1.</a:t>
            </a:r>
            <a:r>
              <a:rPr lang="zh-CN" altLang="en-US"/>
              <a:t>访问自建</a:t>
            </a:r>
            <a:r>
              <a:rPr lang="en-US" altLang="zh-CN"/>
              <a:t>HTTP</a:t>
            </a:r>
            <a:r>
              <a:rPr lang="zh-CN" altLang="en-US"/>
              <a:t>服务器站点，地址为</a:t>
            </a:r>
            <a:r>
              <a:rPr lang="en-US" altLang="zh-CN">
                <a:hlinkClick r:id="rId2"/>
              </a:rPr>
              <a:t>http://slayer.top:12345</a:t>
            </a:r>
            <a:endParaRPr lang="en-US" altLang="zh-CN"/>
          </a:p>
          <a:p>
            <a:pPr marL="0" indent="0">
              <a:buNone/>
            </a:pPr>
            <a:r>
              <a:rPr lang="en-US"/>
              <a:t>2.</a:t>
            </a:r>
            <a:r>
              <a:rPr lang="zh-CN" altLang="en-US"/>
              <a:t>访问百度首页（</a:t>
            </a:r>
            <a:r>
              <a:rPr lang="en-US" altLang="zh-CN"/>
              <a:t> https</a:t>
            </a:r>
            <a:r>
              <a:rPr lang="zh-CN" altLang="en-US"/>
              <a:t>网页），地址为</a:t>
            </a:r>
            <a:r>
              <a:rPr lang="en-US" altLang="zh-CN">
                <a:hlinkClick r:id="rId3"/>
              </a:rPr>
              <a:t>https://www.baidu.com</a:t>
            </a:r>
            <a:endParaRPr lang="en-US"/>
          </a:p>
          <a:p>
            <a:pPr marL="0" indent="0">
              <a:buNone/>
            </a:pPr>
            <a:r>
              <a:rPr lang="en-US"/>
              <a:t>3.</a:t>
            </a:r>
            <a:r>
              <a:rPr lang="zh-CN" altLang="en-US"/>
              <a:t>访问</a:t>
            </a:r>
            <a:r>
              <a:rPr lang="en-US" altLang="zh-CN"/>
              <a:t>Google</a:t>
            </a:r>
            <a:r>
              <a:rPr lang="zh-CN" altLang="en-US"/>
              <a:t>首页，为展示多级代理功能</a:t>
            </a:r>
            <a:endParaRPr lang="en-US"/>
          </a:p>
          <a:p>
            <a:pPr marL="0" indent="0">
              <a:buNone/>
            </a:pPr>
            <a:r>
              <a:rPr lang="en-US"/>
              <a:t>4.</a:t>
            </a:r>
            <a:r>
              <a:rPr lang="zh-CN" altLang="en-US"/>
              <a:t>反向代理功能展示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01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演示1&amp;2">
            <a:hlinkClick r:id="" action="ppaction://media"/>
            <a:extLst>
              <a:ext uri="{FF2B5EF4-FFF2-40B4-BE49-F238E27FC236}">
                <a16:creationId xmlns:a16="http://schemas.microsoft.com/office/drawing/2014/main" id="{FA1B8824-8F6E-4BD0-A002-11973BBD48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763"/>
            <a:ext cx="12192000" cy="684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884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5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459</Words>
  <Application>Microsoft Office PowerPoint</Application>
  <PresentationFormat>宽屏</PresentationFormat>
  <Paragraphs>66</Paragraphs>
  <Slides>12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宋体</vt:lpstr>
      <vt:lpstr>Arial</vt:lpstr>
      <vt:lpstr>Calibri</vt:lpstr>
      <vt:lpstr>Calibri Light</vt:lpstr>
      <vt:lpstr>Office 主题​​</vt:lpstr>
      <vt:lpstr>HTTP代理服务器的设计与实现</vt:lpstr>
      <vt:lpstr>简介</vt:lpstr>
      <vt:lpstr>作用</vt:lpstr>
      <vt:lpstr>相关技术及框架图</vt:lpstr>
      <vt:lpstr>已完成功能</vt:lpstr>
      <vt:lpstr>性能测试与功能演示</vt:lpstr>
      <vt:lpstr>访问延时</vt:lpstr>
      <vt:lpstr>功能演示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slayer radish</dc:creator>
  <cp:lastModifiedBy>slayer radish</cp:lastModifiedBy>
  <cp:revision>3</cp:revision>
  <dcterms:created xsi:type="dcterms:W3CDTF">2020-05-30T08:07:46Z</dcterms:created>
  <dcterms:modified xsi:type="dcterms:W3CDTF">2020-06-03T14:48:00Z</dcterms:modified>
</cp:coreProperties>
</file>

<file path=docProps/thumbnail.jpeg>
</file>